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7"/>
  </p:notesMasterIdLst>
  <p:sldIdLst>
    <p:sldId id="256" r:id="rId5"/>
    <p:sldId id="257" r:id="rId6"/>
  </p:sldIdLst>
  <p:sldSz cx="3060700" cy="1979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3" userDrawn="1">
          <p15:clr>
            <a:srgbClr val="A4A3A4"/>
          </p15:clr>
        </p15:guide>
        <p15:guide id="2" pos="9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97"/>
    <p:restoredTop sz="94673"/>
  </p:normalViewPr>
  <p:slideViewPr>
    <p:cSldViewPr snapToGrid="0" snapToObjects="1">
      <p:cViewPr varScale="1">
        <p:scale>
          <a:sx n="357" d="100"/>
          <a:sy n="357" d="100"/>
        </p:scale>
        <p:origin x="1456" y="168"/>
      </p:cViewPr>
      <p:guideLst>
        <p:guide orient="horz" pos="623"/>
        <p:guide pos="9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nauer, Angelika" userId="d319b542-ec18-48ca-b757-5ef587ec3d45" providerId="ADAL" clId="{5C18F7F4-BFC6-A64E-A531-748E45DD0C45}"/>
    <pc:docChg chg="undo custSel modSld">
      <pc:chgData name="Brunauer, Angelika" userId="d319b542-ec18-48ca-b757-5ef587ec3d45" providerId="ADAL" clId="{5C18F7F4-BFC6-A64E-A531-748E45DD0C45}" dt="2022-05-18T13:10:16.741" v="2" actId="179"/>
      <pc:docMkLst>
        <pc:docMk/>
      </pc:docMkLst>
      <pc:sldChg chg="modSp mod">
        <pc:chgData name="Brunauer, Angelika" userId="d319b542-ec18-48ca-b757-5ef587ec3d45" providerId="ADAL" clId="{5C18F7F4-BFC6-A64E-A531-748E45DD0C45}" dt="2022-05-18T13:10:16.741" v="2" actId="179"/>
        <pc:sldMkLst>
          <pc:docMk/>
          <pc:sldMk cId="2012353858" sldId="256"/>
        </pc:sldMkLst>
        <pc:spChg chg="mod">
          <ac:chgData name="Brunauer, Angelika" userId="d319b542-ec18-48ca-b757-5ef587ec3d45" providerId="ADAL" clId="{5C18F7F4-BFC6-A64E-A531-748E45DD0C45}" dt="2022-05-18T13:10:16.741" v="2" actId="179"/>
          <ac:spMkLst>
            <pc:docMk/>
            <pc:sldMk cId="2012353858" sldId="256"/>
            <ac:spMk id="9" creationId="{0AEBD428-7319-B84C-9504-16B313ABAFE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4B8DE-BB2A-1744-AB78-BB815BB60C21}" type="datetimeFigureOut">
              <a:rPr lang="de-DE" smtClean="0"/>
              <a:t>22.01.24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42988" y="1143000"/>
            <a:ext cx="4772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07390-92DD-064B-AC2F-8FC1F6030B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2320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1pPr>
    <a:lvl2pPr marL="120929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2pPr>
    <a:lvl3pPr marL="241859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3pPr>
    <a:lvl4pPr marL="362788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4pPr>
    <a:lvl5pPr marL="483718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5pPr>
    <a:lvl6pPr marL="604647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6pPr>
    <a:lvl7pPr marL="725576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7pPr>
    <a:lvl8pPr marL="846506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8pPr>
    <a:lvl9pPr marL="967435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9553" y="323978"/>
            <a:ext cx="2601595" cy="689199"/>
          </a:xfrm>
        </p:spPr>
        <p:txBody>
          <a:bodyPr anchor="b"/>
          <a:lstStyle>
            <a:lvl1pPr algn="ctr">
              <a:defRPr sz="173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2588" y="1039755"/>
            <a:ext cx="2295525" cy="477948"/>
          </a:xfrm>
        </p:spPr>
        <p:txBody>
          <a:bodyPr/>
          <a:lstStyle>
            <a:lvl1pPr marL="0" indent="0" algn="ctr">
              <a:buNone/>
              <a:defRPr sz="693"/>
            </a:lvl1pPr>
            <a:lvl2pPr marL="131994" indent="0" algn="ctr">
              <a:buNone/>
              <a:defRPr sz="577"/>
            </a:lvl2pPr>
            <a:lvl3pPr marL="263987" indent="0" algn="ctr">
              <a:buNone/>
              <a:defRPr sz="520"/>
            </a:lvl3pPr>
            <a:lvl4pPr marL="395981" indent="0" algn="ctr">
              <a:buNone/>
              <a:defRPr sz="462"/>
            </a:lvl4pPr>
            <a:lvl5pPr marL="527975" indent="0" algn="ctr">
              <a:buNone/>
              <a:defRPr sz="462"/>
            </a:lvl5pPr>
            <a:lvl6pPr marL="659968" indent="0" algn="ctr">
              <a:buNone/>
              <a:defRPr sz="462"/>
            </a:lvl6pPr>
            <a:lvl7pPr marL="791962" indent="0" algn="ctr">
              <a:buNone/>
              <a:defRPr sz="462"/>
            </a:lvl7pPr>
            <a:lvl8pPr marL="923955" indent="0" algn="ctr">
              <a:buNone/>
              <a:defRPr sz="462"/>
            </a:lvl8pPr>
            <a:lvl9pPr marL="1055949" indent="0" algn="ctr">
              <a:buNone/>
              <a:defRPr sz="462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22.01.24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4385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22.01.24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5134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0314" y="105396"/>
            <a:ext cx="659963" cy="1677631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0423" y="105396"/>
            <a:ext cx="1941632" cy="1677631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22.01.24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006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22.01.24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633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829" y="493529"/>
            <a:ext cx="2639854" cy="823464"/>
          </a:xfrm>
        </p:spPr>
        <p:txBody>
          <a:bodyPr anchor="b"/>
          <a:lstStyle>
            <a:lvl1pPr>
              <a:defRPr sz="173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829" y="1324783"/>
            <a:ext cx="2639854" cy="433040"/>
          </a:xfrm>
        </p:spPr>
        <p:txBody>
          <a:bodyPr/>
          <a:lstStyle>
            <a:lvl1pPr marL="0" indent="0">
              <a:buNone/>
              <a:defRPr sz="693">
                <a:solidFill>
                  <a:schemeClr val="tx1"/>
                </a:solidFill>
              </a:defRPr>
            </a:lvl1pPr>
            <a:lvl2pPr marL="131994" indent="0">
              <a:buNone/>
              <a:defRPr sz="577">
                <a:solidFill>
                  <a:schemeClr val="tx1">
                    <a:tint val="75000"/>
                  </a:schemeClr>
                </a:solidFill>
              </a:defRPr>
            </a:lvl2pPr>
            <a:lvl3pPr marL="263987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3pPr>
            <a:lvl4pPr marL="395981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4pPr>
            <a:lvl5pPr marL="527975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5pPr>
            <a:lvl6pPr marL="659968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6pPr>
            <a:lvl7pPr marL="791962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7pPr>
            <a:lvl8pPr marL="923955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8pPr>
            <a:lvl9pPr marL="1055949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22.01.24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52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0423" y="526980"/>
            <a:ext cx="1300798" cy="125604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9479" y="526980"/>
            <a:ext cx="1300798" cy="125604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22.01.24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291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822" y="105396"/>
            <a:ext cx="2639854" cy="38263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822" y="485280"/>
            <a:ext cx="1294819" cy="237828"/>
          </a:xfrm>
        </p:spPr>
        <p:txBody>
          <a:bodyPr anchor="b"/>
          <a:lstStyle>
            <a:lvl1pPr marL="0" indent="0">
              <a:buNone/>
              <a:defRPr sz="693" b="1"/>
            </a:lvl1pPr>
            <a:lvl2pPr marL="131994" indent="0">
              <a:buNone/>
              <a:defRPr sz="577" b="1"/>
            </a:lvl2pPr>
            <a:lvl3pPr marL="263987" indent="0">
              <a:buNone/>
              <a:defRPr sz="520" b="1"/>
            </a:lvl3pPr>
            <a:lvl4pPr marL="395981" indent="0">
              <a:buNone/>
              <a:defRPr sz="462" b="1"/>
            </a:lvl4pPr>
            <a:lvl5pPr marL="527975" indent="0">
              <a:buNone/>
              <a:defRPr sz="462" b="1"/>
            </a:lvl5pPr>
            <a:lvl6pPr marL="659968" indent="0">
              <a:buNone/>
              <a:defRPr sz="462" b="1"/>
            </a:lvl6pPr>
            <a:lvl7pPr marL="791962" indent="0">
              <a:buNone/>
              <a:defRPr sz="462" b="1"/>
            </a:lvl7pPr>
            <a:lvl8pPr marL="923955" indent="0">
              <a:buNone/>
              <a:defRPr sz="462" b="1"/>
            </a:lvl8pPr>
            <a:lvl9pPr marL="1055949" indent="0">
              <a:buNone/>
              <a:defRPr sz="46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822" y="723109"/>
            <a:ext cx="1294819" cy="10635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49480" y="485280"/>
            <a:ext cx="1301196" cy="237828"/>
          </a:xfrm>
        </p:spPr>
        <p:txBody>
          <a:bodyPr anchor="b"/>
          <a:lstStyle>
            <a:lvl1pPr marL="0" indent="0">
              <a:buNone/>
              <a:defRPr sz="693" b="1"/>
            </a:lvl1pPr>
            <a:lvl2pPr marL="131994" indent="0">
              <a:buNone/>
              <a:defRPr sz="577" b="1"/>
            </a:lvl2pPr>
            <a:lvl3pPr marL="263987" indent="0">
              <a:buNone/>
              <a:defRPr sz="520" b="1"/>
            </a:lvl3pPr>
            <a:lvl4pPr marL="395981" indent="0">
              <a:buNone/>
              <a:defRPr sz="462" b="1"/>
            </a:lvl4pPr>
            <a:lvl5pPr marL="527975" indent="0">
              <a:buNone/>
              <a:defRPr sz="462" b="1"/>
            </a:lvl5pPr>
            <a:lvl6pPr marL="659968" indent="0">
              <a:buNone/>
              <a:defRPr sz="462" b="1"/>
            </a:lvl6pPr>
            <a:lvl7pPr marL="791962" indent="0">
              <a:buNone/>
              <a:defRPr sz="462" b="1"/>
            </a:lvl7pPr>
            <a:lvl8pPr marL="923955" indent="0">
              <a:buNone/>
              <a:defRPr sz="462" b="1"/>
            </a:lvl8pPr>
            <a:lvl9pPr marL="1055949" indent="0">
              <a:buNone/>
              <a:defRPr sz="46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49480" y="723109"/>
            <a:ext cx="1301196" cy="10635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22.01.24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1053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22.01.24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108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22.01.24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2393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822" y="131974"/>
            <a:ext cx="987155" cy="461910"/>
          </a:xfrm>
        </p:spPr>
        <p:txBody>
          <a:bodyPr anchor="b"/>
          <a:lstStyle>
            <a:lvl1pPr>
              <a:defRPr sz="92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1196" y="285028"/>
            <a:ext cx="1549479" cy="1406808"/>
          </a:xfrm>
        </p:spPr>
        <p:txBody>
          <a:bodyPr/>
          <a:lstStyle>
            <a:lvl1pPr>
              <a:defRPr sz="924"/>
            </a:lvl1pPr>
            <a:lvl2pPr>
              <a:defRPr sz="808"/>
            </a:lvl2pPr>
            <a:lvl3pPr>
              <a:defRPr sz="693"/>
            </a:lvl3pPr>
            <a:lvl4pPr>
              <a:defRPr sz="577"/>
            </a:lvl4pPr>
            <a:lvl5pPr>
              <a:defRPr sz="577"/>
            </a:lvl5pPr>
            <a:lvl6pPr>
              <a:defRPr sz="577"/>
            </a:lvl6pPr>
            <a:lvl7pPr>
              <a:defRPr sz="577"/>
            </a:lvl7pPr>
            <a:lvl8pPr>
              <a:defRPr sz="577"/>
            </a:lvl8pPr>
            <a:lvl9pPr>
              <a:defRPr sz="577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822" y="593884"/>
            <a:ext cx="987155" cy="1100243"/>
          </a:xfrm>
        </p:spPr>
        <p:txBody>
          <a:bodyPr/>
          <a:lstStyle>
            <a:lvl1pPr marL="0" indent="0">
              <a:buNone/>
              <a:defRPr sz="462"/>
            </a:lvl1pPr>
            <a:lvl2pPr marL="131994" indent="0">
              <a:buNone/>
              <a:defRPr sz="404"/>
            </a:lvl2pPr>
            <a:lvl3pPr marL="263987" indent="0">
              <a:buNone/>
              <a:defRPr sz="346"/>
            </a:lvl3pPr>
            <a:lvl4pPr marL="395981" indent="0">
              <a:buNone/>
              <a:defRPr sz="289"/>
            </a:lvl4pPr>
            <a:lvl5pPr marL="527975" indent="0">
              <a:buNone/>
              <a:defRPr sz="289"/>
            </a:lvl5pPr>
            <a:lvl6pPr marL="659968" indent="0">
              <a:buNone/>
              <a:defRPr sz="289"/>
            </a:lvl6pPr>
            <a:lvl7pPr marL="791962" indent="0">
              <a:buNone/>
              <a:defRPr sz="289"/>
            </a:lvl7pPr>
            <a:lvl8pPr marL="923955" indent="0">
              <a:buNone/>
              <a:defRPr sz="289"/>
            </a:lvl8pPr>
            <a:lvl9pPr marL="1055949" indent="0">
              <a:buNone/>
              <a:defRPr sz="28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22.01.24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214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822" y="131974"/>
            <a:ext cx="987155" cy="461910"/>
          </a:xfrm>
        </p:spPr>
        <p:txBody>
          <a:bodyPr anchor="b"/>
          <a:lstStyle>
            <a:lvl1pPr>
              <a:defRPr sz="92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01196" y="285028"/>
            <a:ext cx="1549479" cy="1406808"/>
          </a:xfrm>
        </p:spPr>
        <p:txBody>
          <a:bodyPr anchor="t"/>
          <a:lstStyle>
            <a:lvl1pPr marL="0" indent="0">
              <a:buNone/>
              <a:defRPr sz="924"/>
            </a:lvl1pPr>
            <a:lvl2pPr marL="131994" indent="0">
              <a:buNone/>
              <a:defRPr sz="808"/>
            </a:lvl2pPr>
            <a:lvl3pPr marL="263987" indent="0">
              <a:buNone/>
              <a:defRPr sz="693"/>
            </a:lvl3pPr>
            <a:lvl4pPr marL="395981" indent="0">
              <a:buNone/>
              <a:defRPr sz="577"/>
            </a:lvl4pPr>
            <a:lvl5pPr marL="527975" indent="0">
              <a:buNone/>
              <a:defRPr sz="577"/>
            </a:lvl5pPr>
            <a:lvl6pPr marL="659968" indent="0">
              <a:buNone/>
              <a:defRPr sz="577"/>
            </a:lvl6pPr>
            <a:lvl7pPr marL="791962" indent="0">
              <a:buNone/>
              <a:defRPr sz="577"/>
            </a:lvl7pPr>
            <a:lvl8pPr marL="923955" indent="0">
              <a:buNone/>
              <a:defRPr sz="577"/>
            </a:lvl8pPr>
            <a:lvl9pPr marL="1055949" indent="0">
              <a:buNone/>
              <a:defRPr sz="577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822" y="593884"/>
            <a:ext cx="987155" cy="1100243"/>
          </a:xfrm>
        </p:spPr>
        <p:txBody>
          <a:bodyPr/>
          <a:lstStyle>
            <a:lvl1pPr marL="0" indent="0">
              <a:buNone/>
              <a:defRPr sz="462"/>
            </a:lvl1pPr>
            <a:lvl2pPr marL="131994" indent="0">
              <a:buNone/>
              <a:defRPr sz="404"/>
            </a:lvl2pPr>
            <a:lvl3pPr marL="263987" indent="0">
              <a:buNone/>
              <a:defRPr sz="346"/>
            </a:lvl3pPr>
            <a:lvl4pPr marL="395981" indent="0">
              <a:buNone/>
              <a:defRPr sz="289"/>
            </a:lvl4pPr>
            <a:lvl5pPr marL="527975" indent="0">
              <a:buNone/>
              <a:defRPr sz="289"/>
            </a:lvl5pPr>
            <a:lvl6pPr marL="659968" indent="0">
              <a:buNone/>
              <a:defRPr sz="289"/>
            </a:lvl6pPr>
            <a:lvl7pPr marL="791962" indent="0">
              <a:buNone/>
              <a:defRPr sz="289"/>
            </a:lvl7pPr>
            <a:lvl8pPr marL="923955" indent="0">
              <a:buNone/>
              <a:defRPr sz="289"/>
            </a:lvl8pPr>
            <a:lvl9pPr marL="1055949" indent="0">
              <a:buNone/>
              <a:defRPr sz="28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22.01.24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8913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423" y="105396"/>
            <a:ext cx="2639854" cy="38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423" y="526980"/>
            <a:ext cx="2639854" cy="1256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423" y="1834808"/>
            <a:ext cx="688658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526B0-F0F5-4B46-B076-3E3846C97A30}" type="datetimeFigureOut">
              <a:rPr lang="de-DE" smtClean="0"/>
              <a:t>22.01.24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3857" y="1834808"/>
            <a:ext cx="1032986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1619" y="1834808"/>
            <a:ext cx="688658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6947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63987" rtl="0" eaLnBrk="1" latinLnBrk="0" hangingPunct="1">
        <a:lnSpc>
          <a:spcPct val="90000"/>
        </a:lnSpc>
        <a:spcBef>
          <a:spcPct val="0"/>
        </a:spcBef>
        <a:buNone/>
        <a:defRPr sz="12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997" indent="-65997" algn="l" defTabSz="263987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808" kern="1200">
          <a:solidFill>
            <a:schemeClr val="tx1"/>
          </a:solidFill>
          <a:latin typeface="+mn-lt"/>
          <a:ea typeface="+mn-ea"/>
          <a:cs typeface="+mn-cs"/>
        </a:defRPr>
      </a:lvl1pPr>
      <a:lvl2pPr marL="197990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693" kern="1200">
          <a:solidFill>
            <a:schemeClr val="tx1"/>
          </a:solidFill>
          <a:latin typeface="+mn-lt"/>
          <a:ea typeface="+mn-ea"/>
          <a:cs typeface="+mn-cs"/>
        </a:defRPr>
      </a:lvl2pPr>
      <a:lvl3pPr marL="329984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77" kern="1200">
          <a:solidFill>
            <a:schemeClr val="tx1"/>
          </a:solidFill>
          <a:latin typeface="+mn-lt"/>
          <a:ea typeface="+mn-ea"/>
          <a:cs typeface="+mn-cs"/>
        </a:defRPr>
      </a:lvl3pPr>
      <a:lvl4pPr marL="461978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4pPr>
      <a:lvl5pPr marL="593971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5pPr>
      <a:lvl6pPr marL="725965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6pPr>
      <a:lvl7pPr marL="857959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7pPr>
      <a:lvl8pPr marL="989952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8pPr>
      <a:lvl9pPr marL="1121946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1pPr>
      <a:lvl2pPr marL="131994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2pPr>
      <a:lvl3pPr marL="263987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3pPr>
      <a:lvl4pPr marL="395981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4pPr>
      <a:lvl5pPr marL="527975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5pPr>
      <a:lvl6pPr marL="659968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6pPr>
      <a:lvl7pPr marL="791962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7pPr>
      <a:lvl8pPr marL="923955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8pPr>
      <a:lvl9pPr marL="1055949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10">
            <a:extLst>
              <a:ext uri="{FF2B5EF4-FFF2-40B4-BE49-F238E27FC236}">
                <a16:creationId xmlns:a16="http://schemas.microsoft.com/office/drawing/2014/main" id="{0AEBD428-7319-B84C-9504-16B313ABAFE5}"/>
              </a:ext>
            </a:extLst>
          </p:cNvPr>
          <p:cNvSpPr txBox="1"/>
          <p:nvPr/>
        </p:nvSpPr>
        <p:spPr>
          <a:xfrm>
            <a:off x="112849" y="142861"/>
            <a:ext cx="1800006" cy="84004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0408" tIns="45204" rIns="90408" bIns="452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1661"/>
              </a:lnSpc>
            </a:pPr>
            <a:r>
              <a:rPr lang="de-AT" sz="1384" dirty="0">
                <a:solidFill>
                  <a:srgbClr val="2C3E87"/>
                </a:solidFill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Marie</a:t>
            </a:r>
            <a:endParaRPr lang="de-AT" sz="1186" dirty="0"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1661"/>
              </a:lnSpc>
            </a:pPr>
            <a:r>
              <a:rPr lang="de-AT" sz="1384" dirty="0">
                <a:solidFill>
                  <a:srgbClr val="2C3E87"/>
                </a:solidFill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Farbenspiel</a:t>
            </a:r>
            <a:endParaRPr lang="de-AT" sz="1186" dirty="0"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49"/>
              </a:lnSpc>
            </a:pPr>
            <a:r>
              <a:rPr lang="de-AT" sz="1384" dirty="0">
                <a:solidFill>
                  <a:srgbClr val="2C3E87"/>
                </a:solidFill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 </a:t>
            </a:r>
            <a:endParaRPr lang="de-AT" sz="1186" dirty="0"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49"/>
              </a:lnSpc>
            </a:pPr>
            <a:r>
              <a:rPr lang="de-AT" sz="791" dirty="0">
                <a:solidFill>
                  <a:srgbClr val="2C3E87"/>
                </a:solidFill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Abteilung</a:t>
            </a:r>
            <a:endParaRPr lang="de-AT" sz="1186" dirty="0"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0" name="Textfeld 11">
            <a:extLst>
              <a:ext uri="{FF2B5EF4-FFF2-40B4-BE49-F238E27FC236}">
                <a16:creationId xmlns:a16="http://schemas.microsoft.com/office/drawing/2014/main" id="{6D14AF73-7813-4940-9FC4-EA56617F8316}"/>
              </a:ext>
            </a:extLst>
          </p:cNvPr>
          <p:cNvSpPr txBox="1"/>
          <p:nvPr/>
        </p:nvSpPr>
        <p:spPr>
          <a:xfrm>
            <a:off x="110340" y="1029993"/>
            <a:ext cx="1800006" cy="84004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0408" tIns="45204" rIns="90408" bIns="452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949"/>
              </a:lnSpc>
            </a:pPr>
            <a:r>
              <a:rPr lang="de-AT" sz="791" dirty="0">
                <a:solidFill>
                  <a:srgbClr val="2C3E87"/>
                </a:solidFill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Firma</a:t>
            </a:r>
            <a:endParaRPr lang="de-AT" sz="1186" dirty="0"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49"/>
              </a:lnSpc>
            </a:pPr>
            <a:r>
              <a:rPr lang="de-AT" sz="791" dirty="0">
                <a:solidFill>
                  <a:srgbClr val="2C3E87"/>
                </a:solidFill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Adresse 12, 3456 Ort</a:t>
            </a:r>
            <a:endParaRPr lang="de-AT" sz="1186" dirty="0"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49"/>
              </a:lnSpc>
            </a:pPr>
            <a:r>
              <a:rPr lang="de-AT" sz="791" dirty="0">
                <a:solidFill>
                  <a:srgbClr val="2C3E87"/>
                </a:solidFill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+43 (0) 123456789</a:t>
            </a:r>
            <a:endParaRPr lang="de-AT" sz="1186" dirty="0"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49"/>
              </a:lnSpc>
            </a:pPr>
            <a:r>
              <a:rPr lang="de-AT" sz="791" dirty="0" err="1">
                <a:solidFill>
                  <a:srgbClr val="2C3E87"/>
                </a:solidFill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www.website.at</a:t>
            </a:r>
            <a:endParaRPr lang="de-AT" sz="1186" dirty="0"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49"/>
              </a:lnSpc>
            </a:pPr>
            <a:r>
              <a:rPr lang="de-AT" sz="791" dirty="0">
                <a:solidFill>
                  <a:srgbClr val="2C3E87"/>
                </a:solidFill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 </a:t>
            </a:r>
            <a:endParaRPr lang="de-AT" sz="1186" dirty="0"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49"/>
              </a:lnSpc>
            </a:pPr>
            <a:r>
              <a:rPr lang="de-AT" sz="791" dirty="0" err="1">
                <a:solidFill>
                  <a:srgbClr val="2C3E87"/>
                </a:solidFill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marie.farbenspiel@email.at</a:t>
            </a:r>
            <a:endParaRPr lang="de-AT" sz="1186" dirty="0"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C88AEB8-E4C5-FD4F-B7A2-7352A7C8620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171" y="1344541"/>
            <a:ext cx="433835" cy="43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353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08E34FDB-7741-EF4A-B608-1D30E7C3979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99" y="496955"/>
            <a:ext cx="985702" cy="985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953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ignFeedback xmlns="b1e7bcc3-5b2a-46e2-b04e-63e1241d7253" xsi:nil="true"/>
    <lcf76f155ced4ddcb4097134ff3c332f xmlns="b1e7bcc3-5b2a-46e2-b04e-63e1241d7253">
      <Terms xmlns="http://schemas.microsoft.com/office/infopath/2007/PartnerControls"/>
    </lcf76f155ced4ddcb4097134ff3c332f>
    <TaxCatchAll xmlns="e1e59560-6dc9-4e10-8dcd-37eda6173f0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457098E89DFF4D8A63E172443550C7" ma:contentTypeVersion="19" ma:contentTypeDescription="Ein neues Dokument erstellen." ma:contentTypeScope="" ma:versionID="34e3203dcacf2889fa6b53e3a1b51882">
  <xsd:schema xmlns:xsd="http://www.w3.org/2001/XMLSchema" xmlns:xs="http://www.w3.org/2001/XMLSchema" xmlns:p="http://schemas.microsoft.com/office/2006/metadata/properties" xmlns:ns2="b1e7bcc3-5b2a-46e2-b04e-63e1241d7253" xmlns:ns3="e1e59560-6dc9-4e10-8dcd-37eda6173f0f" targetNamespace="http://schemas.microsoft.com/office/2006/metadata/properties" ma:root="true" ma:fieldsID="037d3776c51fe3d9a4d4551e65f130e3" ns2:_="" ns3:_="">
    <xsd:import namespace="b1e7bcc3-5b2a-46e2-b04e-63e1241d7253"/>
    <xsd:import namespace="e1e59560-6dc9-4e10-8dcd-37eda6173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DesignFeedback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e7bcc3-5b2a-46e2-b04e-63e1241d72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esignFeedback" ma:index="17" nillable="true" ma:displayName="Design Feedback" ma:format="Dropdown" ma:internalName="DesignFeedback">
      <xsd:simpleType>
        <xsd:restriction base="dms:Choice">
          <xsd:enumeration value="Neues Design"/>
          <xsd:enumeration value=" eingearbeitetes Feedback"/>
          <xsd:enumeration value="alt/ ausgeschieden"/>
          <xsd:enumeration value="Freigegeben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Bildmarkierungen" ma:readOnly="false" ma:fieldId="{5cf76f15-5ced-4ddc-b409-7134ff3c332f}" ma:taxonomyMulti="true" ma:sspId="616e7f38-20d5-4cba-8c06-46f6399201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e59560-6dc9-4e10-8dcd-37eda6173f0f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23e19c14-b15a-4635-9719-09ae6e54ae97}" ma:internalName="TaxCatchAll" ma:showField="CatchAllData" ma:web="e1e59560-6dc9-4e10-8dcd-37eda6173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7B0484-DBF8-43EF-96D5-90EAE87C7EFC}">
  <ds:schemaRefs>
    <ds:schemaRef ds:uri="e1e59560-6dc9-4e10-8dcd-37eda6173f0f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b1e7bcc3-5b2a-46e2-b04e-63e1241d7253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431517B-49AC-4983-8D81-77A612E51B6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7C72B7-5A25-461C-B9FE-02B4F66916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1e7bcc3-5b2a-46e2-b04e-63e1241d7253"/>
    <ds:schemaRef ds:uri="e1e59560-6dc9-4e10-8dcd-37eda6173f0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29</Words>
  <Application>Microsoft Macintosh PowerPoint</Application>
  <PresentationFormat>Benutzerdefiniert</PresentationFormat>
  <Paragraphs>10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</vt:lpstr>
      <vt:lpstr>PowerPoint-Präsentation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4</cp:revision>
  <dcterms:created xsi:type="dcterms:W3CDTF">2022-05-09T14:11:02Z</dcterms:created>
  <dcterms:modified xsi:type="dcterms:W3CDTF">2024-01-22T16:02:32Z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