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728788" cy="2519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4" userDrawn="1">
          <p15:clr>
            <a:srgbClr val="A4A3A4"/>
          </p15:clr>
        </p15:guide>
        <p15:guide id="2" pos="5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5"/>
  </p:normalViewPr>
  <p:slideViewPr>
    <p:cSldViewPr snapToGrid="0" snapToObjects="1" showGuides="1">
      <p:cViewPr>
        <p:scale>
          <a:sx n="89" d="100"/>
          <a:sy n="89" d="100"/>
        </p:scale>
        <p:origin x="4264" y="1688"/>
      </p:cViewPr>
      <p:guideLst>
        <p:guide orient="horz" pos="794"/>
        <p:guide pos="545"/>
      </p:guideLst>
    </p:cSldViewPr>
  </p:slideViewPr>
  <p:notesTextViewPr>
    <p:cViewPr>
      <p:scale>
        <a:sx n="175" d="100"/>
        <a:sy n="1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8FCA-0259-1244-BB39-43A3DE1D238A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70138" y="1143000"/>
            <a:ext cx="2117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43D27-8B99-934E-A604-8C4CDC6D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8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1pPr>
    <a:lvl2pPr marL="101937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2pPr>
    <a:lvl3pPr marL="203873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3pPr>
    <a:lvl4pPr marL="305810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4pPr>
    <a:lvl5pPr marL="407747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5pPr>
    <a:lvl6pPr marL="509684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6pPr>
    <a:lvl7pPr marL="611620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7pPr>
    <a:lvl8pPr marL="713557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8pPr>
    <a:lvl9pPr marL="815494" algn="l" defTabSz="203873" rtl="0" eaLnBrk="1" latinLnBrk="0" hangingPunct="1">
      <a:defRPr sz="26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70138" y="1143000"/>
            <a:ext cx="21177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43D27-8B99-934E-A604-8C4CDC6DBC8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6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59" y="412312"/>
            <a:ext cx="1469470" cy="877112"/>
          </a:xfrm>
        </p:spPr>
        <p:txBody>
          <a:bodyPr anchor="b"/>
          <a:lstStyle>
            <a:lvl1pPr algn="ctr">
              <a:defRPr sz="11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099" y="1323249"/>
            <a:ext cx="1296591" cy="608263"/>
          </a:xfrm>
        </p:spPr>
        <p:txBody>
          <a:bodyPr/>
          <a:lstStyle>
            <a:lvl1pPr marL="0" indent="0" algn="ctr">
              <a:buNone/>
              <a:defRPr sz="454"/>
            </a:lvl1pPr>
            <a:lvl2pPr marL="86457" indent="0" algn="ctr">
              <a:buNone/>
              <a:defRPr sz="378"/>
            </a:lvl2pPr>
            <a:lvl3pPr marL="172913" indent="0" algn="ctr">
              <a:buNone/>
              <a:defRPr sz="340"/>
            </a:lvl3pPr>
            <a:lvl4pPr marL="259370" indent="0" algn="ctr">
              <a:buNone/>
              <a:defRPr sz="303"/>
            </a:lvl4pPr>
            <a:lvl5pPr marL="345826" indent="0" algn="ctr">
              <a:buNone/>
              <a:defRPr sz="303"/>
            </a:lvl5pPr>
            <a:lvl6pPr marL="432283" indent="0" algn="ctr">
              <a:buNone/>
              <a:defRPr sz="303"/>
            </a:lvl6pPr>
            <a:lvl7pPr marL="518739" indent="0" algn="ctr">
              <a:buNone/>
              <a:defRPr sz="303"/>
            </a:lvl7pPr>
            <a:lvl8pPr marL="605196" indent="0" algn="ctr">
              <a:buNone/>
              <a:defRPr sz="303"/>
            </a:lvl8pPr>
            <a:lvl9pPr marL="691652" indent="0" algn="ctr">
              <a:buNone/>
              <a:defRPr sz="30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47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51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37164" y="134133"/>
            <a:ext cx="372770" cy="21350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854" y="134133"/>
            <a:ext cx="1096700" cy="21350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886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54" y="628092"/>
            <a:ext cx="1491080" cy="1047985"/>
          </a:xfrm>
        </p:spPr>
        <p:txBody>
          <a:bodyPr anchor="b"/>
          <a:lstStyle>
            <a:lvl1pPr>
              <a:defRPr sz="113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54" y="1685991"/>
            <a:ext cx="1491080" cy="551110"/>
          </a:xfrm>
        </p:spPr>
        <p:txBody>
          <a:bodyPr/>
          <a:lstStyle>
            <a:lvl1pPr marL="0" indent="0">
              <a:buNone/>
              <a:defRPr sz="454">
                <a:solidFill>
                  <a:schemeClr val="tx1"/>
                </a:solidFill>
              </a:defRPr>
            </a:lvl1pPr>
            <a:lvl2pPr marL="86457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2pPr>
            <a:lvl3pPr marL="172913" indent="0">
              <a:buNone/>
              <a:defRPr sz="340">
                <a:solidFill>
                  <a:schemeClr val="tx1">
                    <a:tint val="75000"/>
                  </a:schemeClr>
                </a:solidFill>
              </a:defRPr>
            </a:lvl3pPr>
            <a:lvl4pPr marL="259370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4pPr>
            <a:lvl5pPr marL="345826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5pPr>
            <a:lvl6pPr marL="432283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6pPr>
            <a:lvl7pPr marL="518739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7pPr>
            <a:lvl8pPr marL="605196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8pPr>
            <a:lvl9pPr marL="691652" indent="0">
              <a:buNone/>
              <a:defRPr sz="3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5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854" y="670664"/>
            <a:ext cx="734735" cy="159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199" y="670664"/>
            <a:ext cx="734735" cy="1598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79" y="134133"/>
            <a:ext cx="1491080" cy="48696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80" y="617594"/>
            <a:ext cx="731358" cy="302673"/>
          </a:xfrm>
        </p:spPr>
        <p:txBody>
          <a:bodyPr anchor="b"/>
          <a:lstStyle>
            <a:lvl1pPr marL="0" indent="0">
              <a:buNone/>
              <a:defRPr sz="454" b="1"/>
            </a:lvl1pPr>
            <a:lvl2pPr marL="86457" indent="0">
              <a:buNone/>
              <a:defRPr sz="378" b="1"/>
            </a:lvl2pPr>
            <a:lvl3pPr marL="172913" indent="0">
              <a:buNone/>
              <a:defRPr sz="340" b="1"/>
            </a:lvl3pPr>
            <a:lvl4pPr marL="259370" indent="0">
              <a:buNone/>
              <a:defRPr sz="303" b="1"/>
            </a:lvl4pPr>
            <a:lvl5pPr marL="345826" indent="0">
              <a:buNone/>
              <a:defRPr sz="303" b="1"/>
            </a:lvl5pPr>
            <a:lvl6pPr marL="432283" indent="0">
              <a:buNone/>
              <a:defRPr sz="303" b="1"/>
            </a:lvl6pPr>
            <a:lvl7pPr marL="518739" indent="0">
              <a:buNone/>
              <a:defRPr sz="303" b="1"/>
            </a:lvl7pPr>
            <a:lvl8pPr marL="605196" indent="0">
              <a:buNone/>
              <a:defRPr sz="303" b="1"/>
            </a:lvl8pPr>
            <a:lvl9pPr marL="691652" indent="0">
              <a:buNone/>
              <a:defRPr sz="30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080" y="920267"/>
            <a:ext cx="731358" cy="1353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5199" y="617594"/>
            <a:ext cx="734960" cy="302673"/>
          </a:xfrm>
        </p:spPr>
        <p:txBody>
          <a:bodyPr anchor="b"/>
          <a:lstStyle>
            <a:lvl1pPr marL="0" indent="0">
              <a:buNone/>
              <a:defRPr sz="454" b="1"/>
            </a:lvl1pPr>
            <a:lvl2pPr marL="86457" indent="0">
              <a:buNone/>
              <a:defRPr sz="378" b="1"/>
            </a:lvl2pPr>
            <a:lvl3pPr marL="172913" indent="0">
              <a:buNone/>
              <a:defRPr sz="340" b="1"/>
            </a:lvl3pPr>
            <a:lvl4pPr marL="259370" indent="0">
              <a:buNone/>
              <a:defRPr sz="303" b="1"/>
            </a:lvl4pPr>
            <a:lvl5pPr marL="345826" indent="0">
              <a:buNone/>
              <a:defRPr sz="303" b="1"/>
            </a:lvl5pPr>
            <a:lvl6pPr marL="432283" indent="0">
              <a:buNone/>
              <a:defRPr sz="303" b="1"/>
            </a:lvl6pPr>
            <a:lvl7pPr marL="518739" indent="0">
              <a:buNone/>
              <a:defRPr sz="303" b="1"/>
            </a:lvl7pPr>
            <a:lvl8pPr marL="605196" indent="0">
              <a:buNone/>
              <a:defRPr sz="303" b="1"/>
            </a:lvl8pPr>
            <a:lvl9pPr marL="691652" indent="0">
              <a:buNone/>
              <a:defRPr sz="30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5199" y="920267"/>
            <a:ext cx="734960" cy="1353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539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36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16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79" y="167958"/>
            <a:ext cx="557579" cy="587851"/>
          </a:xfrm>
        </p:spPr>
        <p:txBody>
          <a:bodyPr anchor="b"/>
          <a:lstStyle>
            <a:lvl1pPr>
              <a:defRPr sz="60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960" y="362742"/>
            <a:ext cx="875199" cy="1790381"/>
          </a:xfrm>
        </p:spPr>
        <p:txBody>
          <a:bodyPr/>
          <a:lstStyle>
            <a:lvl1pPr>
              <a:defRPr sz="605"/>
            </a:lvl1pPr>
            <a:lvl2pPr>
              <a:defRPr sz="529"/>
            </a:lvl2pPr>
            <a:lvl3pPr>
              <a:defRPr sz="454"/>
            </a:lvl3pPr>
            <a:lvl4pPr>
              <a:defRPr sz="378"/>
            </a:lvl4pPr>
            <a:lvl5pPr>
              <a:defRPr sz="378"/>
            </a:lvl5pPr>
            <a:lvl6pPr>
              <a:defRPr sz="378"/>
            </a:lvl6pPr>
            <a:lvl7pPr>
              <a:defRPr sz="378"/>
            </a:lvl7pPr>
            <a:lvl8pPr>
              <a:defRPr sz="378"/>
            </a:lvl8pPr>
            <a:lvl9pPr>
              <a:defRPr sz="37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079" y="755809"/>
            <a:ext cx="557579" cy="1400229"/>
          </a:xfrm>
        </p:spPr>
        <p:txBody>
          <a:bodyPr/>
          <a:lstStyle>
            <a:lvl1pPr marL="0" indent="0">
              <a:buNone/>
              <a:defRPr sz="303"/>
            </a:lvl1pPr>
            <a:lvl2pPr marL="86457" indent="0">
              <a:buNone/>
              <a:defRPr sz="265"/>
            </a:lvl2pPr>
            <a:lvl3pPr marL="172913" indent="0">
              <a:buNone/>
              <a:defRPr sz="227"/>
            </a:lvl3pPr>
            <a:lvl4pPr marL="259370" indent="0">
              <a:buNone/>
              <a:defRPr sz="189"/>
            </a:lvl4pPr>
            <a:lvl5pPr marL="345826" indent="0">
              <a:buNone/>
              <a:defRPr sz="189"/>
            </a:lvl5pPr>
            <a:lvl6pPr marL="432283" indent="0">
              <a:buNone/>
              <a:defRPr sz="189"/>
            </a:lvl6pPr>
            <a:lvl7pPr marL="518739" indent="0">
              <a:buNone/>
              <a:defRPr sz="189"/>
            </a:lvl7pPr>
            <a:lvl8pPr marL="605196" indent="0">
              <a:buNone/>
              <a:defRPr sz="189"/>
            </a:lvl8pPr>
            <a:lvl9pPr marL="691652" indent="0">
              <a:buNone/>
              <a:defRPr sz="18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931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79" y="167958"/>
            <a:ext cx="557579" cy="587851"/>
          </a:xfrm>
        </p:spPr>
        <p:txBody>
          <a:bodyPr anchor="b"/>
          <a:lstStyle>
            <a:lvl1pPr>
              <a:defRPr sz="60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4960" y="362742"/>
            <a:ext cx="875199" cy="1790381"/>
          </a:xfrm>
        </p:spPr>
        <p:txBody>
          <a:bodyPr anchor="t"/>
          <a:lstStyle>
            <a:lvl1pPr marL="0" indent="0">
              <a:buNone/>
              <a:defRPr sz="605"/>
            </a:lvl1pPr>
            <a:lvl2pPr marL="86457" indent="0">
              <a:buNone/>
              <a:defRPr sz="529"/>
            </a:lvl2pPr>
            <a:lvl3pPr marL="172913" indent="0">
              <a:buNone/>
              <a:defRPr sz="454"/>
            </a:lvl3pPr>
            <a:lvl4pPr marL="259370" indent="0">
              <a:buNone/>
              <a:defRPr sz="378"/>
            </a:lvl4pPr>
            <a:lvl5pPr marL="345826" indent="0">
              <a:buNone/>
              <a:defRPr sz="378"/>
            </a:lvl5pPr>
            <a:lvl6pPr marL="432283" indent="0">
              <a:buNone/>
              <a:defRPr sz="378"/>
            </a:lvl6pPr>
            <a:lvl7pPr marL="518739" indent="0">
              <a:buNone/>
              <a:defRPr sz="378"/>
            </a:lvl7pPr>
            <a:lvl8pPr marL="605196" indent="0">
              <a:buNone/>
              <a:defRPr sz="378"/>
            </a:lvl8pPr>
            <a:lvl9pPr marL="691652" indent="0">
              <a:buNone/>
              <a:defRPr sz="37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079" y="755809"/>
            <a:ext cx="557579" cy="1400229"/>
          </a:xfrm>
        </p:spPr>
        <p:txBody>
          <a:bodyPr/>
          <a:lstStyle>
            <a:lvl1pPr marL="0" indent="0">
              <a:buNone/>
              <a:defRPr sz="303"/>
            </a:lvl1pPr>
            <a:lvl2pPr marL="86457" indent="0">
              <a:buNone/>
              <a:defRPr sz="265"/>
            </a:lvl2pPr>
            <a:lvl3pPr marL="172913" indent="0">
              <a:buNone/>
              <a:defRPr sz="227"/>
            </a:lvl3pPr>
            <a:lvl4pPr marL="259370" indent="0">
              <a:buNone/>
              <a:defRPr sz="189"/>
            </a:lvl4pPr>
            <a:lvl5pPr marL="345826" indent="0">
              <a:buNone/>
              <a:defRPr sz="189"/>
            </a:lvl5pPr>
            <a:lvl6pPr marL="432283" indent="0">
              <a:buNone/>
              <a:defRPr sz="189"/>
            </a:lvl6pPr>
            <a:lvl7pPr marL="518739" indent="0">
              <a:buNone/>
              <a:defRPr sz="189"/>
            </a:lvl7pPr>
            <a:lvl8pPr marL="605196" indent="0">
              <a:buNone/>
              <a:defRPr sz="189"/>
            </a:lvl8pPr>
            <a:lvl9pPr marL="691652" indent="0">
              <a:buNone/>
              <a:defRPr sz="18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3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854" y="134133"/>
            <a:ext cx="1491080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854" y="670664"/>
            <a:ext cx="1491080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8854" y="2335077"/>
            <a:ext cx="38897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AA6F-562B-5341-8B2B-5F2CB4A7594D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661" y="2335077"/>
            <a:ext cx="583466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0957" y="2335077"/>
            <a:ext cx="38897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C16E-F75C-7C4D-9FBD-63769CC67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46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72913" rtl="0" eaLnBrk="1" latinLnBrk="0" hangingPunct="1">
        <a:lnSpc>
          <a:spcPct val="90000"/>
        </a:lnSpc>
        <a:spcBef>
          <a:spcPct val="0"/>
        </a:spcBef>
        <a:buNone/>
        <a:defRPr sz="8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28" indent="-43228" algn="l" defTabSz="172913" rtl="0" eaLnBrk="1" latinLnBrk="0" hangingPunct="1">
        <a:lnSpc>
          <a:spcPct val="90000"/>
        </a:lnSpc>
        <a:spcBef>
          <a:spcPts val="189"/>
        </a:spcBef>
        <a:buFont typeface="Arial" panose="020B0604020202020204" pitchFamily="34" charset="0"/>
        <a:buChar char="•"/>
        <a:defRPr sz="529" kern="1200">
          <a:solidFill>
            <a:schemeClr val="tx1"/>
          </a:solidFill>
          <a:latin typeface="+mn-lt"/>
          <a:ea typeface="+mn-ea"/>
          <a:cs typeface="+mn-cs"/>
        </a:defRPr>
      </a:lvl1pPr>
      <a:lvl2pPr marL="129685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16141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3pPr>
      <a:lvl4pPr marL="302598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4pPr>
      <a:lvl5pPr marL="389054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5pPr>
      <a:lvl6pPr marL="475511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6pPr>
      <a:lvl7pPr marL="561967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7pPr>
      <a:lvl8pPr marL="648424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8pPr>
      <a:lvl9pPr marL="734880" indent="-43228" algn="l" defTabSz="172913" rtl="0" eaLnBrk="1" latinLnBrk="0" hangingPunct="1">
        <a:lnSpc>
          <a:spcPct val="90000"/>
        </a:lnSpc>
        <a:spcBef>
          <a:spcPts val="95"/>
        </a:spcBef>
        <a:buFont typeface="Arial" panose="020B0604020202020204" pitchFamily="34" charset="0"/>
        <a:buChar char="•"/>
        <a:defRPr sz="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1pPr>
      <a:lvl2pPr marL="86457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2pPr>
      <a:lvl3pPr marL="172913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3pPr>
      <a:lvl4pPr marL="259370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4pPr>
      <a:lvl5pPr marL="345826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5pPr>
      <a:lvl6pPr marL="432283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6pPr>
      <a:lvl7pPr marL="518739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7pPr>
      <a:lvl8pPr marL="605196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8pPr>
      <a:lvl9pPr marL="691652" algn="l" defTabSz="172913" rtl="0" eaLnBrk="1" latinLnBrk="0" hangingPunct="1">
        <a:defRPr sz="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ClipArt enthält.&#10;&#10;Automatisch generierte Beschreibung">
            <a:extLst>
              <a:ext uri="{FF2B5EF4-FFF2-40B4-BE49-F238E27FC236}">
                <a16:creationId xmlns:a16="http://schemas.microsoft.com/office/drawing/2014/main" id="{913FEE2B-F93E-644F-B89A-0A04B5771B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4" r="-6" b="-6"/>
          <a:stretch/>
        </p:blipFill>
        <p:spPr>
          <a:xfrm>
            <a:off x="20" y="10"/>
            <a:ext cx="1728767" cy="251935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568FFDA-DAC3-3644-8CC9-A321ED1F90CE}"/>
              </a:ext>
            </a:extLst>
          </p:cNvPr>
          <p:cNvSpPr txBox="1"/>
          <p:nvPr/>
        </p:nvSpPr>
        <p:spPr>
          <a:xfrm rot="5400000">
            <a:off x="-395290" y="1086557"/>
            <a:ext cx="2519366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AT" sz="1650" b="1" i="1" dirty="0">
                <a:latin typeface="Arial" panose="020B0604020202020204" pitchFamily="34" charset="0"/>
              </a:rPr>
              <a:t>VEEEEERY FRESH</a:t>
            </a:r>
            <a:endParaRPr lang="de-AT" sz="1650" i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cp:keywords/>
  <dc:description/>
  <cp:lastModifiedBy>Bergmann Tina</cp:lastModifiedBy>
  <cp:revision>3</cp:revision>
  <dcterms:created xsi:type="dcterms:W3CDTF">2022-12-05T07:19:33Z</dcterms:created>
  <dcterms:modified xsi:type="dcterms:W3CDTF">2022-12-05T08:14:18Z</dcterms:modified>
  <cp:category/>
</cp:coreProperties>
</file>