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1079500" cy="1079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400" d="100"/>
          <a:sy n="400" d="100"/>
        </p:scale>
        <p:origin x="3384" y="1032"/>
      </p:cViewPr>
      <p:guideLst>
        <p:guide orient="horz" pos="340"/>
        <p:guide pos="340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1pPr>
    <a:lvl2pPr marL="51799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2pPr>
    <a:lvl3pPr marL="103598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3pPr>
    <a:lvl4pPr marL="155396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4pPr>
    <a:lvl5pPr marL="207195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5pPr>
    <a:lvl6pPr marL="258994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6pPr>
    <a:lvl7pPr marL="310792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7pPr>
    <a:lvl8pPr marL="362591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8pPr>
    <a:lvl9pPr marL="414389" algn="l" defTabSz="103598" rtl="0" eaLnBrk="1" latinLnBrk="0" hangingPunct="1">
      <a:defRPr sz="1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63" y="176668"/>
            <a:ext cx="917575" cy="375826"/>
          </a:xfrm>
        </p:spPr>
        <p:txBody>
          <a:bodyPr anchor="b"/>
          <a:lstStyle>
            <a:lvl1pPr algn="ctr">
              <a:defRPr sz="70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38" y="566988"/>
            <a:ext cx="809625" cy="260629"/>
          </a:xfrm>
        </p:spPr>
        <p:txBody>
          <a:bodyPr/>
          <a:lstStyle>
            <a:lvl1pPr marL="0" indent="0" algn="ctr">
              <a:buNone/>
              <a:defRPr sz="283"/>
            </a:lvl1pPr>
            <a:lvl2pPr marL="53995" indent="0" algn="ctr">
              <a:buNone/>
              <a:defRPr sz="236"/>
            </a:lvl2pPr>
            <a:lvl3pPr marL="107991" indent="0" algn="ctr">
              <a:buNone/>
              <a:defRPr sz="213"/>
            </a:lvl3pPr>
            <a:lvl4pPr marL="161986" indent="0" algn="ctr">
              <a:buNone/>
              <a:defRPr sz="189"/>
            </a:lvl4pPr>
            <a:lvl5pPr marL="215981" indent="0" algn="ctr">
              <a:buNone/>
              <a:defRPr sz="189"/>
            </a:lvl5pPr>
            <a:lvl6pPr marL="269977" indent="0" algn="ctr">
              <a:buNone/>
              <a:defRPr sz="189"/>
            </a:lvl6pPr>
            <a:lvl7pPr marL="323972" indent="0" algn="ctr">
              <a:buNone/>
              <a:defRPr sz="189"/>
            </a:lvl7pPr>
            <a:lvl8pPr marL="377967" indent="0" algn="ctr">
              <a:buNone/>
              <a:defRPr sz="189"/>
            </a:lvl8pPr>
            <a:lvl9pPr marL="431963" indent="0" algn="ctr">
              <a:buNone/>
              <a:defRPr sz="18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06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309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517" y="57474"/>
            <a:ext cx="232767" cy="91482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16" y="57474"/>
            <a:ext cx="684808" cy="91482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86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82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3" y="269126"/>
            <a:ext cx="931069" cy="449042"/>
          </a:xfrm>
        </p:spPr>
        <p:txBody>
          <a:bodyPr anchor="b"/>
          <a:lstStyle>
            <a:lvl1pPr>
              <a:defRPr sz="70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53" y="722415"/>
            <a:ext cx="931069" cy="236141"/>
          </a:xfrm>
        </p:spPr>
        <p:txBody>
          <a:bodyPr/>
          <a:lstStyle>
            <a:lvl1pPr marL="0" indent="0">
              <a:buNone/>
              <a:defRPr sz="283">
                <a:solidFill>
                  <a:schemeClr val="tx1"/>
                </a:solidFill>
              </a:defRPr>
            </a:lvl1pPr>
            <a:lvl2pPr marL="53995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2pPr>
            <a:lvl3pPr marL="107991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3pPr>
            <a:lvl4pPr marL="161986" indent="0">
              <a:buNone/>
              <a:defRPr sz="189">
                <a:solidFill>
                  <a:schemeClr val="tx1">
                    <a:tint val="75000"/>
                  </a:schemeClr>
                </a:solidFill>
              </a:defRPr>
            </a:lvl4pPr>
            <a:lvl5pPr marL="215981" indent="0">
              <a:buNone/>
              <a:defRPr sz="189">
                <a:solidFill>
                  <a:schemeClr val="tx1">
                    <a:tint val="75000"/>
                  </a:schemeClr>
                </a:solidFill>
              </a:defRPr>
            </a:lvl5pPr>
            <a:lvl6pPr marL="269977" indent="0">
              <a:buNone/>
              <a:defRPr sz="189">
                <a:solidFill>
                  <a:schemeClr val="tx1">
                    <a:tint val="75000"/>
                  </a:schemeClr>
                </a:solidFill>
              </a:defRPr>
            </a:lvl6pPr>
            <a:lvl7pPr marL="323972" indent="0">
              <a:buNone/>
              <a:defRPr sz="189">
                <a:solidFill>
                  <a:schemeClr val="tx1">
                    <a:tint val="75000"/>
                  </a:schemeClr>
                </a:solidFill>
              </a:defRPr>
            </a:lvl7pPr>
            <a:lvl8pPr marL="377967" indent="0">
              <a:buNone/>
              <a:defRPr sz="189">
                <a:solidFill>
                  <a:schemeClr val="tx1">
                    <a:tint val="75000"/>
                  </a:schemeClr>
                </a:solidFill>
              </a:defRPr>
            </a:lvl8pPr>
            <a:lvl9pPr marL="431963" indent="0">
              <a:buNone/>
              <a:defRPr sz="1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9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15" y="287367"/>
            <a:ext cx="458788" cy="6849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97" y="287367"/>
            <a:ext cx="458788" cy="6849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78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6" y="57474"/>
            <a:ext cx="931069" cy="20865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56" y="264627"/>
            <a:ext cx="456679" cy="129690"/>
          </a:xfrm>
        </p:spPr>
        <p:txBody>
          <a:bodyPr anchor="b"/>
          <a:lstStyle>
            <a:lvl1pPr marL="0" indent="0">
              <a:buNone/>
              <a:defRPr sz="283" b="1"/>
            </a:lvl1pPr>
            <a:lvl2pPr marL="53995" indent="0">
              <a:buNone/>
              <a:defRPr sz="236" b="1"/>
            </a:lvl2pPr>
            <a:lvl3pPr marL="107991" indent="0">
              <a:buNone/>
              <a:defRPr sz="213" b="1"/>
            </a:lvl3pPr>
            <a:lvl4pPr marL="161986" indent="0">
              <a:buNone/>
              <a:defRPr sz="189" b="1"/>
            </a:lvl4pPr>
            <a:lvl5pPr marL="215981" indent="0">
              <a:buNone/>
              <a:defRPr sz="189" b="1"/>
            </a:lvl5pPr>
            <a:lvl6pPr marL="269977" indent="0">
              <a:buNone/>
              <a:defRPr sz="189" b="1"/>
            </a:lvl6pPr>
            <a:lvl7pPr marL="323972" indent="0">
              <a:buNone/>
              <a:defRPr sz="189" b="1"/>
            </a:lvl7pPr>
            <a:lvl8pPr marL="377967" indent="0">
              <a:buNone/>
              <a:defRPr sz="189" b="1"/>
            </a:lvl8pPr>
            <a:lvl9pPr marL="431963" indent="0">
              <a:buNone/>
              <a:defRPr sz="18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56" y="394318"/>
            <a:ext cx="456679" cy="5799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497" y="264627"/>
            <a:ext cx="458928" cy="129690"/>
          </a:xfrm>
        </p:spPr>
        <p:txBody>
          <a:bodyPr anchor="b"/>
          <a:lstStyle>
            <a:lvl1pPr marL="0" indent="0">
              <a:buNone/>
              <a:defRPr sz="283" b="1"/>
            </a:lvl1pPr>
            <a:lvl2pPr marL="53995" indent="0">
              <a:buNone/>
              <a:defRPr sz="236" b="1"/>
            </a:lvl2pPr>
            <a:lvl3pPr marL="107991" indent="0">
              <a:buNone/>
              <a:defRPr sz="213" b="1"/>
            </a:lvl3pPr>
            <a:lvl4pPr marL="161986" indent="0">
              <a:buNone/>
              <a:defRPr sz="189" b="1"/>
            </a:lvl4pPr>
            <a:lvl5pPr marL="215981" indent="0">
              <a:buNone/>
              <a:defRPr sz="189" b="1"/>
            </a:lvl5pPr>
            <a:lvl6pPr marL="269977" indent="0">
              <a:buNone/>
              <a:defRPr sz="189" b="1"/>
            </a:lvl6pPr>
            <a:lvl7pPr marL="323972" indent="0">
              <a:buNone/>
              <a:defRPr sz="189" b="1"/>
            </a:lvl7pPr>
            <a:lvl8pPr marL="377967" indent="0">
              <a:buNone/>
              <a:defRPr sz="189" b="1"/>
            </a:lvl8pPr>
            <a:lvl9pPr marL="431963" indent="0">
              <a:buNone/>
              <a:defRPr sz="18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497" y="394318"/>
            <a:ext cx="458928" cy="5799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81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5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65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6" y="71967"/>
            <a:ext cx="348167" cy="251883"/>
          </a:xfrm>
        </p:spPr>
        <p:txBody>
          <a:bodyPr anchor="b"/>
          <a:lstStyle>
            <a:lvl1pPr>
              <a:defRPr sz="37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928" y="155428"/>
            <a:ext cx="546497" cy="767145"/>
          </a:xfrm>
        </p:spPr>
        <p:txBody>
          <a:bodyPr/>
          <a:lstStyle>
            <a:lvl1pPr>
              <a:defRPr sz="378"/>
            </a:lvl1pPr>
            <a:lvl2pPr>
              <a:defRPr sz="331"/>
            </a:lvl2pPr>
            <a:lvl3pPr>
              <a:defRPr sz="283"/>
            </a:lvl3pPr>
            <a:lvl4pPr>
              <a:defRPr sz="236"/>
            </a:lvl4pPr>
            <a:lvl5pPr>
              <a:defRPr sz="236"/>
            </a:lvl5pPr>
            <a:lvl6pPr>
              <a:defRPr sz="236"/>
            </a:lvl6pPr>
            <a:lvl7pPr>
              <a:defRPr sz="236"/>
            </a:lvl7pPr>
            <a:lvl8pPr>
              <a:defRPr sz="236"/>
            </a:lvl8pPr>
            <a:lvl9pPr>
              <a:defRPr sz="23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56" y="323850"/>
            <a:ext cx="348167" cy="599972"/>
          </a:xfrm>
        </p:spPr>
        <p:txBody>
          <a:bodyPr/>
          <a:lstStyle>
            <a:lvl1pPr marL="0" indent="0">
              <a:buNone/>
              <a:defRPr sz="189"/>
            </a:lvl1pPr>
            <a:lvl2pPr marL="53995" indent="0">
              <a:buNone/>
              <a:defRPr sz="165"/>
            </a:lvl2pPr>
            <a:lvl3pPr marL="107991" indent="0">
              <a:buNone/>
              <a:defRPr sz="142"/>
            </a:lvl3pPr>
            <a:lvl4pPr marL="161986" indent="0">
              <a:buNone/>
              <a:defRPr sz="118"/>
            </a:lvl4pPr>
            <a:lvl5pPr marL="215981" indent="0">
              <a:buNone/>
              <a:defRPr sz="118"/>
            </a:lvl5pPr>
            <a:lvl6pPr marL="269977" indent="0">
              <a:buNone/>
              <a:defRPr sz="118"/>
            </a:lvl6pPr>
            <a:lvl7pPr marL="323972" indent="0">
              <a:buNone/>
              <a:defRPr sz="118"/>
            </a:lvl7pPr>
            <a:lvl8pPr marL="377967" indent="0">
              <a:buNone/>
              <a:defRPr sz="118"/>
            </a:lvl8pPr>
            <a:lvl9pPr marL="431963" indent="0">
              <a:buNone/>
              <a:defRPr sz="11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03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6" y="71967"/>
            <a:ext cx="348167" cy="251883"/>
          </a:xfrm>
        </p:spPr>
        <p:txBody>
          <a:bodyPr anchor="b"/>
          <a:lstStyle>
            <a:lvl1pPr>
              <a:defRPr sz="37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8928" y="155428"/>
            <a:ext cx="546497" cy="767145"/>
          </a:xfrm>
        </p:spPr>
        <p:txBody>
          <a:bodyPr anchor="t"/>
          <a:lstStyle>
            <a:lvl1pPr marL="0" indent="0">
              <a:buNone/>
              <a:defRPr sz="378"/>
            </a:lvl1pPr>
            <a:lvl2pPr marL="53995" indent="0">
              <a:buNone/>
              <a:defRPr sz="331"/>
            </a:lvl2pPr>
            <a:lvl3pPr marL="107991" indent="0">
              <a:buNone/>
              <a:defRPr sz="283"/>
            </a:lvl3pPr>
            <a:lvl4pPr marL="161986" indent="0">
              <a:buNone/>
              <a:defRPr sz="236"/>
            </a:lvl4pPr>
            <a:lvl5pPr marL="215981" indent="0">
              <a:buNone/>
              <a:defRPr sz="236"/>
            </a:lvl5pPr>
            <a:lvl6pPr marL="269977" indent="0">
              <a:buNone/>
              <a:defRPr sz="236"/>
            </a:lvl6pPr>
            <a:lvl7pPr marL="323972" indent="0">
              <a:buNone/>
              <a:defRPr sz="236"/>
            </a:lvl7pPr>
            <a:lvl8pPr marL="377967" indent="0">
              <a:buNone/>
              <a:defRPr sz="236"/>
            </a:lvl8pPr>
            <a:lvl9pPr marL="431963" indent="0">
              <a:buNone/>
              <a:defRPr sz="23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56" y="323850"/>
            <a:ext cx="348167" cy="599972"/>
          </a:xfrm>
        </p:spPr>
        <p:txBody>
          <a:bodyPr/>
          <a:lstStyle>
            <a:lvl1pPr marL="0" indent="0">
              <a:buNone/>
              <a:defRPr sz="189"/>
            </a:lvl1pPr>
            <a:lvl2pPr marL="53995" indent="0">
              <a:buNone/>
              <a:defRPr sz="165"/>
            </a:lvl2pPr>
            <a:lvl3pPr marL="107991" indent="0">
              <a:buNone/>
              <a:defRPr sz="142"/>
            </a:lvl3pPr>
            <a:lvl4pPr marL="161986" indent="0">
              <a:buNone/>
              <a:defRPr sz="118"/>
            </a:lvl4pPr>
            <a:lvl5pPr marL="215981" indent="0">
              <a:buNone/>
              <a:defRPr sz="118"/>
            </a:lvl5pPr>
            <a:lvl6pPr marL="269977" indent="0">
              <a:buNone/>
              <a:defRPr sz="118"/>
            </a:lvl6pPr>
            <a:lvl7pPr marL="323972" indent="0">
              <a:buNone/>
              <a:defRPr sz="118"/>
            </a:lvl7pPr>
            <a:lvl8pPr marL="377967" indent="0">
              <a:buNone/>
              <a:defRPr sz="118"/>
            </a:lvl8pPr>
            <a:lvl9pPr marL="431963" indent="0">
              <a:buNone/>
              <a:defRPr sz="11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70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16" y="57474"/>
            <a:ext cx="931069" cy="208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16" y="287367"/>
            <a:ext cx="931069" cy="684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15" y="1000537"/>
            <a:ext cx="242888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585" y="1000537"/>
            <a:ext cx="364331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397" y="1000537"/>
            <a:ext cx="242888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14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7991" rtl="0" eaLnBrk="1" latinLnBrk="0" hangingPunct="1">
        <a:lnSpc>
          <a:spcPct val="90000"/>
        </a:lnSpc>
        <a:spcBef>
          <a:spcPct val="0"/>
        </a:spcBef>
        <a:buNone/>
        <a:defRPr sz="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8" indent="-26998" algn="l" defTabSz="10799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331" kern="1200">
          <a:solidFill>
            <a:schemeClr val="tx1"/>
          </a:solidFill>
          <a:latin typeface="+mn-lt"/>
          <a:ea typeface="+mn-ea"/>
          <a:cs typeface="+mn-cs"/>
        </a:defRPr>
      </a:lvl1pPr>
      <a:lvl2pPr marL="80993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83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36" kern="1200">
          <a:solidFill>
            <a:schemeClr val="tx1"/>
          </a:solidFill>
          <a:latin typeface="+mn-lt"/>
          <a:ea typeface="+mn-ea"/>
          <a:cs typeface="+mn-cs"/>
        </a:defRPr>
      </a:lvl3pPr>
      <a:lvl4pPr marL="188984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13" kern="1200">
          <a:solidFill>
            <a:schemeClr val="tx1"/>
          </a:solidFill>
          <a:latin typeface="+mn-lt"/>
          <a:ea typeface="+mn-ea"/>
          <a:cs typeface="+mn-cs"/>
        </a:defRPr>
      </a:lvl4pPr>
      <a:lvl5pPr marL="242979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13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13" kern="1200">
          <a:solidFill>
            <a:schemeClr val="tx1"/>
          </a:solidFill>
          <a:latin typeface="+mn-lt"/>
          <a:ea typeface="+mn-ea"/>
          <a:cs typeface="+mn-cs"/>
        </a:defRPr>
      </a:lvl6pPr>
      <a:lvl7pPr marL="350970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13" kern="1200">
          <a:solidFill>
            <a:schemeClr val="tx1"/>
          </a:solidFill>
          <a:latin typeface="+mn-lt"/>
          <a:ea typeface="+mn-ea"/>
          <a:cs typeface="+mn-cs"/>
        </a:defRPr>
      </a:lvl7pPr>
      <a:lvl8pPr marL="404965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13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" indent="-26998" algn="l" defTabSz="107991" rtl="0" eaLnBrk="1" latinLnBrk="0" hangingPunct="1">
        <a:lnSpc>
          <a:spcPct val="90000"/>
        </a:lnSpc>
        <a:spcBef>
          <a:spcPts val="59"/>
        </a:spcBef>
        <a:buFont typeface="Arial" panose="020B0604020202020204" pitchFamily="34" charset="0"/>
        <a:buChar char="•"/>
        <a:defRPr sz="2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1pPr>
      <a:lvl2pPr marL="53995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5pPr>
      <a:lvl6pPr marL="269977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6pPr>
      <a:lvl7pPr marL="323972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8pPr>
      <a:lvl9pPr marL="431963" algn="l" defTabSz="107991" rtl="0" eaLnBrk="1" latinLnBrk="0" hangingPunct="1">
        <a:defRPr sz="2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79500" cy="10795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224279"/>
            <a:ext cx="1079500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35"/>
              </a:lnSpc>
            </a:pPr>
            <a:r>
              <a:rPr lang="de-AT" sz="1200" b="1" spc="128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1200" spc="128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435"/>
              </a:lnSpc>
            </a:pPr>
            <a:r>
              <a:rPr lang="de-AT" sz="1200" b="1" spc="128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1200" spc="128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435"/>
              </a:lnSpc>
            </a:pPr>
            <a:r>
              <a:rPr lang="de-AT" sz="1200" b="1" spc="128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1200" spc="128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4</cp:revision>
  <dcterms:created xsi:type="dcterms:W3CDTF">2022-12-05T07:19:33Z</dcterms:created>
  <dcterms:modified xsi:type="dcterms:W3CDTF">2022-12-05T09:06:20Z</dcterms:modified>
  <cp:category/>
</cp:coreProperties>
</file>