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4" userDrawn="1">
          <p15:clr>
            <a:srgbClr val="A4A3A4"/>
          </p15:clr>
        </p15:guide>
        <p15:guide id="2" pos="33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10" d="100"/>
          <a:sy n="10" d="100"/>
        </p:scale>
        <p:origin x="4416" y="1928"/>
      </p:cViewPr>
      <p:guideLst>
        <p:guide orient="horz" pos="4764"/>
        <p:guide pos="3369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1pPr>
    <a:lvl2pPr marL="619351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2pPr>
    <a:lvl3pPr marL="1238701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3pPr>
    <a:lvl4pPr marL="1858052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4pPr>
    <a:lvl5pPr marL="2477400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5pPr>
    <a:lvl6pPr marL="3096753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6pPr>
    <a:lvl7pPr marL="3716101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7pPr>
    <a:lvl8pPr marL="4335452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8pPr>
    <a:lvl9pPr marL="4954801" algn="l" defTabSz="1238701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9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28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941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58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045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12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79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7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9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65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12.12.22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18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efliest, Damestein enthält.&#10;&#10;Automatisch generierte Beschreibung">
            <a:extLst>
              <a:ext uri="{FF2B5EF4-FFF2-40B4-BE49-F238E27FC236}">
                <a16:creationId xmlns:a16="http://schemas.microsoft.com/office/drawing/2014/main" id="{4BA2F01F-FA20-BC49-A566-67C74965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8"/>
            <a:ext cx="10691813" cy="1511727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1333499" y="3137218"/>
            <a:ext cx="9358313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5367C1-AA2A-8F4C-BCF9-6FA0BB26F01E}"/>
              </a:ext>
            </a:extLst>
          </p:cNvPr>
          <p:cNvSpPr txBox="1"/>
          <p:nvPr/>
        </p:nvSpPr>
        <p:spPr>
          <a:xfrm>
            <a:off x="1" y="4428700"/>
            <a:ext cx="9358313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F49F32-FFBA-9D48-9074-31AE15114962}"/>
              </a:ext>
            </a:extLst>
          </p:cNvPr>
          <p:cNvSpPr txBox="1"/>
          <p:nvPr/>
        </p:nvSpPr>
        <p:spPr>
          <a:xfrm>
            <a:off x="4015409" y="8477247"/>
            <a:ext cx="6676402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C48E81-7DB2-F746-8439-8ACEB34F9E1F}"/>
              </a:ext>
            </a:extLst>
          </p:cNvPr>
          <p:cNvSpPr txBox="1"/>
          <p:nvPr/>
        </p:nvSpPr>
        <p:spPr>
          <a:xfrm>
            <a:off x="0" y="8477247"/>
            <a:ext cx="6676402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D62937-BEC7-034A-8E78-683DCD7472E7}"/>
              </a:ext>
            </a:extLst>
          </p:cNvPr>
          <p:cNvSpPr txBox="1"/>
          <p:nvPr/>
        </p:nvSpPr>
        <p:spPr>
          <a:xfrm>
            <a:off x="0" y="9833737"/>
            <a:ext cx="4015407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18DF5E-FC02-9740-8EC8-A040FC0ECDEA}"/>
              </a:ext>
            </a:extLst>
          </p:cNvPr>
          <p:cNvSpPr txBox="1"/>
          <p:nvPr/>
        </p:nvSpPr>
        <p:spPr>
          <a:xfrm>
            <a:off x="4015409" y="9782954"/>
            <a:ext cx="6676402" cy="164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212"/>
              </a:lnSpc>
            </a:pPr>
            <a:r>
              <a:rPr lang="de-AT" sz="63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63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EE7D82E-6740-EA43-BF4E-DFAAD910594D}"/>
              </a:ext>
            </a:extLst>
          </p:cNvPr>
          <p:cNvSpPr txBox="1"/>
          <p:nvPr/>
        </p:nvSpPr>
        <p:spPr>
          <a:xfrm>
            <a:off x="1333498" y="6453323"/>
            <a:ext cx="935831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de-AT" sz="26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FRIDAY AFTERNOON</a:t>
            </a:r>
            <a:endParaRPr lang="de-AT" sz="2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3100"/>
              </a:lnSpc>
            </a:pPr>
            <a:r>
              <a:rPr lang="de-AT" sz="26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2022–11–11</a:t>
            </a:r>
            <a:endParaRPr lang="de-AT" sz="2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5869ECA-78F7-FF4C-80B7-91048EFA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812" y="3716649"/>
            <a:ext cx="997781" cy="99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6</cp:revision>
  <dcterms:created xsi:type="dcterms:W3CDTF">2022-12-05T07:19:33Z</dcterms:created>
  <dcterms:modified xsi:type="dcterms:W3CDTF">2022-12-12T12:37:09Z</dcterms:modified>
  <cp:category/>
</cp:coreProperties>
</file>