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3"/>
  </p:notesMasterIdLst>
  <p:sldIdLst>
    <p:sldId id="256" r:id="rId2"/>
  </p:sldIdLst>
  <p:sldSz cx="3779838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9" userDrawn="1">
          <p15:clr>
            <a:srgbClr val="A4A3A4"/>
          </p15:clr>
        </p15:guide>
        <p15:guide id="2" pos="11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05"/>
  </p:normalViewPr>
  <p:slideViewPr>
    <p:cSldViewPr snapToGrid="0" snapToObjects="1" showGuides="1">
      <p:cViewPr>
        <p:scale>
          <a:sx n="100" d="100"/>
          <a:sy n="100" d="100"/>
        </p:scale>
        <p:origin x="3552" y="712"/>
      </p:cViewPr>
      <p:guideLst>
        <p:guide orient="horz" pos="1679"/>
        <p:guide pos="1191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5213" y="1143000"/>
            <a:ext cx="2187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7006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1pPr>
    <a:lvl2pPr marL="218503" algn="l" defTabSz="437006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2pPr>
    <a:lvl3pPr marL="437006" algn="l" defTabSz="437006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3pPr>
    <a:lvl4pPr marL="655509" algn="l" defTabSz="437006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4pPr>
    <a:lvl5pPr marL="874011" algn="l" defTabSz="437006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5pPr>
    <a:lvl6pPr marL="1092514" algn="l" defTabSz="437006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6pPr>
    <a:lvl7pPr marL="1311016" algn="l" defTabSz="437006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7pPr>
    <a:lvl8pPr marL="1529519" algn="l" defTabSz="437006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8pPr>
    <a:lvl9pPr marL="1748022" algn="l" defTabSz="437006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335213" y="1143000"/>
            <a:ext cx="218757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488" y="871910"/>
            <a:ext cx="3212862" cy="1854811"/>
          </a:xfrm>
        </p:spPr>
        <p:txBody>
          <a:bodyPr anchor="b"/>
          <a:lstStyle>
            <a:lvl1pPr algn="ctr">
              <a:defRPr sz="248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80" y="2798250"/>
            <a:ext cx="2834879" cy="1286282"/>
          </a:xfrm>
        </p:spPr>
        <p:txBody>
          <a:bodyPr/>
          <a:lstStyle>
            <a:lvl1pPr marL="0" indent="0" algn="ctr">
              <a:buNone/>
              <a:defRPr sz="992"/>
            </a:lvl1pPr>
            <a:lvl2pPr marL="189006" indent="0" algn="ctr">
              <a:buNone/>
              <a:defRPr sz="827"/>
            </a:lvl2pPr>
            <a:lvl3pPr marL="378013" indent="0" algn="ctr">
              <a:buNone/>
              <a:defRPr sz="744"/>
            </a:lvl3pPr>
            <a:lvl4pPr marL="567019" indent="0" algn="ctr">
              <a:buNone/>
              <a:defRPr sz="661"/>
            </a:lvl4pPr>
            <a:lvl5pPr marL="756026" indent="0" algn="ctr">
              <a:buNone/>
              <a:defRPr sz="661"/>
            </a:lvl5pPr>
            <a:lvl6pPr marL="945032" indent="0" algn="ctr">
              <a:buNone/>
              <a:defRPr sz="661"/>
            </a:lvl6pPr>
            <a:lvl7pPr marL="1134039" indent="0" algn="ctr">
              <a:buNone/>
              <a:defRPr sz="661"/>
            </a:lvl7pPr>
            <a:lvl8pPr marL="1323045" indent="0" algn="ctr">
              <a:buNone/>
              <a:defRPr sz="661"/>
            </a:lvl8pPr>
            <a:lvl9pPr marL="1512052" indent="0" algn="ctr">
              <a:buNone/>
              <a:defRPr sz="661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0862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25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04947" y="283648"/>
            <a:ext cx="815028" cy="451493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864" y="283648"/>
            <a:ext cx="2397835" cy="451493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94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039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96" y="1328214"/>
            <a:ext cx="3260110" cy="2216154"/>
          </a:xfrm>
        </p:spPr>
        <p:txBody>
          <a:bodyPr anchor="b"/>
          <a:lstStyle>
            <a:lvl1pPr>
              <a:defRPr sz="248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96" y="3565334"/>
            <a:ext cx="3260110" cy="1165423"/>
          </a:xfrm>
        </p:spPr>
        <p:txBody>
          <a:bodyPr/>
          <a:lstStyle>
            <a:lvl1pPr marL="0" indent="0">
              <a:buNone/>
              <a:defRPr sz="992">
                <a:solidFill>
                  <a:schemeClr val="tx1"/>
                </a:solidFill>
              </a:defRPr>
            </a:lvl1pPr>
            <a:lvl2pPr marL="189006" indent="0">
              <a:buNone/>
              <a:defRPr sz="827">
                <a:solidFill>
                  <a:schemeClr val="tx1">
                    <a:tint val="75000"/>
                  </a:schemeClr>
                </a:solidFill>
              </a:defRPr>
            </a:lvl2pPr>
            <a:lvl3pPr marL="378013" indent="0">
              <a:buNone/>
              <a:defRPr sz="744">
                <a:solidFill>
                  <a:schemeClr val="tx1">
                    <a:tint val="75000"/>
                  </a:schemeClr>
                </a:solidFill>
              </a:defRPr>
            </a:lvl3pPr>
            <a:lvl4pPr marL="567019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4pPr>
            <a:lvl5pPr marL="756026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5pPr>
            <a:lvl6pPr marL="945032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6pPr>
            <a:lvl7pPr marL="1134039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7pPr>
            <a:lvl8pPr marL="1323045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8pPr>
            <a:lvl9pPr marL="1512052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5896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864" y="1418240"/>
            <a:ext cx="1606431" cy="338034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13543" y="1418240"/>
            <a:ext cx="1606431" cy="338034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0070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283649"/>
            <a:ext cx="3260110" cy="1029766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57" y="1306014"/>
            <a:ext cx="1599048" cy="640058"/>
          </a:xfrm>
        </p:spPr>
        <p:txBody>
          <a:bodyPr anchor="b"/>
          <a:lstStyle>
            <a:lvl1pPr marL="0" indent="0">
              <a:buNone/>
              <a:defRPr sz="992" b="1"/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57" y="1946072"/>
            <a:ext cx="1599048" cy="28623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13543" y="1306014"/>
            <a:ext cx="1606923" cy="640058"/>
          </a:xfrm>
        </p:spPr>
        <p:txBody>
          <a:bodyPr anchor="b"/>
          <a:lstStyle>
            <a:lvl1pPr marL="0" indent="0">
              <a:buNone/>
              <a:defRPr sz="992" b="1"/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13543" y="1946072"/>
            <a:ext cx="1606923" cy="28623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1185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887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2785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355177"/>
            <a:ext cx="1219096" cy="1243118"/>
          </a:xfrm>
        </p:spPr>
        <p:txBody>
          <a:bodyPr anchor="b"/>
          <a:lstStyle>
            <a:lvl1pPr>
              <a:defRPr sz="132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6923" y="767084"/>
            <a:ext cx="1913543" cy="3786085"/>
          </a:xfrm>
        </p:spPr>
        <p:txBody>
          <a:bodyPr/>
          <a:lstStyle>
            <a:lvl1pPr>
              <a:defRPr sz="1323"/>
            </a:lvl1pPr>
            <a:lvl2pPr>
              <a:defRPr sz="1158"/>
            </a:lvl2pPr>
            <a:lvl3pPr>
              <a:defRPr sz="992"/>
            </a:lvl3pPr>
            <a:lvl4pPr>
              <a:defRPr sz="827"/>
            </a:lvl4pPr>
            <a:lvl5pPr>
              <a:defRPr sz="827"/>
            </a:lvl5pPr>
            <a:lvl6pPr>
              <a:defRPr sz="827"/>
            </a:lvl6pPr>
            <a:lvl7pPr>
              <a:defRPr sz="827"/>
            </a:lvl7pPr>
            <a:lvl8pPr>
              <a:defRPr sz="827"/>
            </a:lvl8pPr>
            <a:lvl9pPr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356" y="1598295"/>
            <a:ext cx="1219096" cy="2961039"/>
          </a:xfrm>
        </p:spPr>
        <p:txBody>
          <a:bodyPr/>
          <a:lstStyle>
            <a:lvl1pPr marL="0" indent="0">
              <a:buNone/>
              <a:defRPr sz="661"/>
            </a:lvl1pPr>
            <a:lvl2pPr marL="189006" indent="0">
              <a:buNone/>
              <a:defRPr sz="579"/>
            </a:lvl2pPr>
            <a:lvl3pPr marL="378013" indent="0">
              <a:buNone/>
              <a:defRPr sz="496"/>
            </a:lvl3pPr>
            <a:lvl4pPr marL="567019" indent="0">
              <a:buNone/>
              <a:defRPr sz="413"/>
            </a:lvl4pPr>
            <a:lvl5pPr marL="756026" indent="0">
              <a:buNone/>
              <a:defRPr sz="413"/>
            </a:lvl5pPr>
            <a:lvl6pPr marL="945032" indent="0">
              <a:buNone/>
              <a:defRPr sz="413"/>
            </a:lvl6pPr>
            <a:lvl7pPr marL="1134039" indent="0">
              <a:buNone/>
              <a:defRPr sz="413"/>
            </a:lvl7pPr>
            <a:lvl8pPr marL="1323045" indent="0">
              <a:buNone/>
              <a:defRPr sz="413"/>
            </a:lvl8pPr>
            <a:lvl9pPr marL="1512052" indent="0">
              <a:buNone/>
              <a:defRPr sz="41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271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355177"/>
            <a:ext cx="1219096" cy="1243118"/>
          </a:xfrm>
        </p:spPr>
        <p:txBody>
          <a:bodyPr anchor="b"/>
          <a:lstStyle>
            <a:lvl1pPr>
              <a:defRPr sz="132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06923" y="767084"/>
            <a:ext cx="1913543" cy="3786085"/>
          </a:xfrm>
        </p:spPr>
        <p:txBody>
          <a:bodyPr anchor="t"/>
          <a:lstStyle>
            <a:lvl1pPr marL="0" indent="0">
              <a:buNone/>
              <a:defRPr sz="1323"/>
            </a:lvl1pPr>
            <a:lvl2pPr marL="189006" indent="0">
              <a:buNone/>
              <a:defRPr sz="1158"/>
            </a:lvl2pPr>
            <a:lvl3pPr marL="378013" indent="0">
              <a:buNone/>
              <a:defRPr sz="992"/>
            </a:lvl3pPr>
            <a:lvl4pPr marL="567019" indent="0">
              <a:buNone/>
              <a:defRPr sz="827"/>
            </a:lvl4pPr>
            <a:lvl5pPr marL="756026" indent="0">
              <a:buNone/>
              <a:defRPr sz="827"/>
            </a:lvl5pPr>
            <a:lvl6pPr marL="945032" indent="0">
              <a:buNone/>
              <a:defRPr sz="827"/>
            </a:lvl6pPr>
            <a:lvl7pPr marL="1134039" indent="0">
              <a:buNone/>
              <a:defRPr sz="827"/>
            </a:lvl7pPr>
            <a:lvl8pPr marL="1323045" indent="0">
              <a:buNone/>
              <a:defRPr sz="827"/>
            </a:lvl8pPr>
            <a:lvl9pPr marL="1512052" indent="0">
              <a:buNone/>
              <a:defRPr sz="827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356" y="1598295"/>
            <a:ext cx="1219096" cy="2961039"/>
          </a:xfrm>
        </p:spPr>
        <p:txBody>
          <a:bodyPr/>
          <a:lstStyle>
            <a:lvl1pPr marL="0" indent="0">
              <a:buNone/>
              <a:defRPr sz="661"/>
            </a:lvl1pPr>
            <a:lvl2pPr marL="189006" indent="0">
              <a:buNone/>
              <a:defRPr sz="579"/>
            </a:lvl2pPr>
            <a:lvl3pPr marL="378013" indent="0">
              <a:buNone/>
              <a:defRPr sz="496"/>
            </a:lvl3pPr>
            <a:lvl4pPr marL="567019" indent="0">
              <a:buNone/>
              <a:defRPr sz="413"/>
            </a:lvl4pPr>
            <a:lvl5pPr marL="756026" indent="0">
              <a:buNone/>
              <a:defRPr sz="413"/>
            </a:lvl5pPr>
            <a:lvl6pPr marL="945032" indent="0">
              <a:buNone/>
              <a:defRPr sz="413"/>
            </a:lvl6pPr>
            <a:lvl7pPr marL="1134039" indent="0">
              <a:buNone/>
              <a:defRPr sz="413"/>
            </a:lvl7pPr>
            <a:lvl8pPr marL="1323045" indent="0">
              <a:buNone/>
              <a:defRPr sz="413"/>
            </a:lvl8pPr>
            <a:lvl9pPr marL="1512052" indent="0">
              <a:buNone/>
              <a:defRPr sz="41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8006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864" y="283649"/>
            <a:ext cx="3260110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864" y="1418240"/>
            <a:ext cx="3260110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2557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378013" rtl="0" eaLnBrk="1" latinLnBrk="0" hangingPunct="1">
        <a:lnSpc>
          <a:spcPct val="90000"/>
        </a:lnSpc>
        <a:spcBef>
          <a:spcPct val="0"/>
        </a:spcBef>
        <a:buNone/>
        <a:defRPr sz="18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503" indent="-94503" algn="l" defTabSz="37801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158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2pPr>
      <a:lvl3pPr marL="472516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827" kern="1200">
          <a:solidFill>
            <a:schemeClr val="tx1"/>
          </a:solidFill>
          <a:latin typeface="+mn-lt"/>
          <a:ea typeface="+mn-ea"/>
          <a:cs typeface="+mn-cs"/>
        </a:defRPr>
      </a:lvl3pPr>
      <a:lvl4pPr marL="661523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850529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1039536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228542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417549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606555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1pPr>
      <a:lvl2pPr marL="189006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2pPr>
      <a:lvl3pPr marL="378013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3pPr>
      <a:lvl4pPr marL="567019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756026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945032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134039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323045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512052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gefliest, Damestein enthält.&#10;&#10;Automatisch generierte Beschreibung">
            <a:extLst>
              <a:ext uri="{FF2B5EF4-FFF2-40B4-BE49-F238E27FC236}">
                <a16:creationId xmlns:a16="http://schemas.microsoft.com/office/drawing/2014/main" id="{4BA2F01F-FA20-BC49-A566-67C7496553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00" y="9462"/>
            <a:ext cx="3754640" cy="5308727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>
            <a:off x="480884" y="1077198"/>
            <a:ext cx="3286356" cy="637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4991"/>
              </a:lnSpc>
            </a:pPr>
            <a:r>
              <a:rPr lang="de-AT" sz="2212" b="1" dirty="0">
                <a:solidFill>
                  <a:srgbClr val="2F2683"/>
                </a:solidFill>
                <a:latin typeface="Arial" panose="020B0604020202020204" pitchFamily="34" charset="0"/>
              </a:rPr>
              <a:t>SHOP NAME</a:t>
            </a:r>
            <a:endParaRPr lang="de-AT" sz="2212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25367C1-AA2A-8F4C-BCF9-6FA0BB26F01E}"/>
              </a:ext>
            </a:extLst>
          </p:cNvPr>
          <p:cNvSpPr txBox="1"/>
          <p:nvPr/>
        </p:nvSpPr>
        <p:spPr>
          <a:xfrm>
            <a:off x="12600" y="1545555"/>
            <a:ext cx="3286356" cy="637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4991"/>
              </a:lnSpc>
            </a:pPr>
            <a:r>
              <a:rPr lang="de-AT" sz="2212" b="1" dirty="0">
                <a:solidFill>
                  <a:srgbClr val="2F2683"/>
                </a:solidFill>
                <a:latin typeface="Arial" panose="020B0604020202020204" pitchFamily="34" charset="0"/>
              </a:rPr>
              <a:t>EVENT TITLE</a:t>
            </a:r>
            <a:endParaRPr lang="de-AT" sz="2212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4F49F32-FFBA-9D48-9074-31AE15114962}"/>
              </a:ext>
            </a:extLst>
          </p:cNvPr>
          <p:cNvSpPr txBox="1"/>
          <p:nvPr/>
        </p:nvSpPr>
        <p:spPr>
          <a:xfrm>
            <a:off x="1422690" y="2954261"/>
            <a:ext cx="2344549" cy="637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4991"/>
              </a:lnSpc>
            </a:pPr>
            <a:r>
              <a:rPr lang="de-AT" sz="2212" b="1" dirty="0">
                <a:solidFill>
                  <a:srgbClr val="2F2683"/>
                </a:solidFill>
                <a:latin typeface="Arial" panose="020B0604020202020204" pitchFamily="34" charset="0"/>
              </a:rPr>
              <a:t>THERE</a:t>
            </a:r>
            <a:endParaRPr lang="de-AT" sz="2212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CC48E81-7DB2-F746-8439-8ACEB34F9E1F}"/>
              </a:ext>
            </a:extLst>
          </p:cNvPr>
          <p:cNvSpPr txBox="1"/>
          <p:nvPr/>
        </p:nvSpPr>
        <p:spPr>
          <a:xfrm>
            <a:off x="12600" y="2954261"/>
            <a:ext cx="2344549" cy="637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4991"/>
              </a:lnSpc>
            </a:pPr>
            <a:r>
              <a:rPr lang="de-AT" sz="2212" b="1" dirty="0">
                <a:solidFill>
                  <a:srgbClr val="2F2683"/>
                </a:solidFill>
                <a:latin typeface="Arial" panose="020B0604020202020204" pitchFamily="34" charset="0"/>
              </a:rPr>
              <a:t>BE</a:t>
            </a:r>
            <a:endParaRPr lang="de-AT" sz="2212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9D62937-BEC7-034A-8E78-683DCD7472E7}"/>
              </a:ext>
            </a:extLst>
          </p:cNvPr>
          <p:cNvSpPr txBox="1"/>
          <p:nvPr/>
        </p:nvSpPr>
        <p:spPr>
          <a:xfrm>
            <a:off x="12599" y="3422144"/>
            <a:ext cx="1410089" cy="637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4991"/>
              </a:lnSpc>
            </a:pPr>
            <a:r>
              <a:rPr lang="de-AT" sz="2212" b="1" dirty="0">
                <a:solidFill>
                  <a:srgbClr val="2F2683"/>
                </a:solidFill>
                <a:latin typeface="Arial" panose="020B0604020202020204" pitchFamily="34" charset="0"/>
              </a:rPr>
              <a:t>OR</a:t>
            </a:r>
            <a:endParaRPr lang="de-AT" sz="2212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C18DF5E-FC02-9740-8EC8-A040FC0ECDEA}"/>
              </a:ext>
            </a:extLst>
          </p:cNvPr>
          <p:cNvSpPr txBox="1"/>
          <p:nvPr/>
        </p:nvSpPr>
        <p:spPr>
          <a:xfrm>
            <a:off x="1422690" y="3419994"/>
            <a:ext cx="2344549" cy="637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4991"/>
              </a:lnSpc>
            </a:pPr>
            <a:r>
              <a:rPr lang="de-AT" sz="2212" b="1" dirty="0">
                <a:solidFill>
                  <a:srgbClr val="2F2683"/>
                </a:solidFill>
                <a:latin typeface="Arial" panose="020B0604020202020204" pitchFamily="34" charset="0"/>
              </a:rPr>
              <a:t>BE SQUARE</a:t>
            </a:r>
            <a:endParaRPr lang="de-AT" sz="2212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EE7D82E-6740-EA43-BF4E-DFAAD910594D}"/>
              </a:ext>
            </a:extLst>
          </p:cNvPr>
          <p:cNvSpPr txBox="1"/>
          <p:nvPr/>
        </p:nvSpPr>
        <p:spPr>
          <a:xfrm>
            <a:off x="480883" y="2243520"/>
            <a:ext cx="3286356" cy="365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89"/>
              </a:lnSpc>
            </a:pPr>
            <a:r>
              <a:rPr lang="de-AT" sz="913" b="1" dirty="0">
                <a:solidFill>
                  <a:schemeClr val="bg1"/>
                </a:solidFill>
                <a:latin typeface="Arial" panose="020B0604020202020204" pitchFamily="34" charset="0"/>
              </a:rPr>
              <a:t>FRIDAY AFTERNOON</a:t>
            </a:r>
            <a:endParaRPr lang="de-AT" sz="913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1089"/>
              </a:lnSpc>
            </a:pPr>
            <a:r>
              <a:rPr lang="de-AT" sz="913" b="1" dirty="0">
                <a:solidFill>
                  <a:schemeClr val="bg1"/>
                </a:solidFill>
                <a:latin typeface="Arial" panose="020B0604020202020204" pitchFamily="34" charset="0"/>
              </a:rPr>
              <a:t>2022–11–11</a:t>
            </a:r>
            <a:endParaRPr lang="de-AT" sz="913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25869ECA-78F7-FF4C-80B7-91048EFAA1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448" y="1314271"/>
            <a:ext cx="350391" cy="350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Macintosh PowerPoint</Application>
  <PresentationFormat>Benutzerdefiniert</PresentationFormat>
  <Paragraphs>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9</cp:revision>
  <dcterms:created xsi:type="dcterms:W3CDTF">2022-12-05T07:19:33Z</dcterms:created>
  <dcterms:modified xsi:type="dcterms:W3CDTF">2022-12-12T12:43:54Z</dcterms:modified>
  <cp:category/>
</cp:coreProperties>
</file>