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3419475" cy="3419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7" userDrawn="1">
          <p15:clr>
            <a:srgbClr val="A4A3A4"/>
          </p15:clr>
        </p15:guide>
        <p15:guide id="2" pos="10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 snapToObjects="1" showGuides="1">
      <p:cViewPr varScale="1">
        <p:scale>
          <a:sx n="207" d="100"/>
          <a:sy n="207" d="100"/>
        </p:scale>
        <p:origin x="2520" y="168"/>
      </p:cViewPr>
      <p:guideLst>
        <p:guide orient="horz" pos="1077"/>
        <p:guide pos="1077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28216" rtl="0" eaLnBrk="1" latinLnBrk="0" hangingPunct="1">
      <a:defRPr sz="431" kern="1200">
        <a:solidFill>
          <a:schemeClr val="tx1"/>
        </a:solidFill>
        <a:latin typeface="+mn-lt"/>
        <a:ea typeface="+mn-ea"/>
        <a:cs typeface="+mn-cs"/>
      </a:defRPr>
    </a:lvl1pPr>
    <a:lvl2pPr marL="164108" algn="l" defTabSz="328216" rtl="0" eaLnBrk="1" latinLnBrk="0" hangingPunct="1">
      <a:defRPr sz="431" kern="1200">
        <a:solidFill>
          <a:schemeClr val="tx1"/>
        </a:solidFill>
        <a:latin typeface="+mn-lt"/>
        <a:ea typeface="+mn-ea"/>
        <a:cs typeface="+mn-cs"/>
      </a:defRPr>
    </a:lvl2pPr>
    <a:lvl3pPr marL="328216" algn="l" defTabSz="328216" rtl="0" eaLnBrk="1" latinLnBrk="0" hangingPunct="1">
      <a:defRPr sz="431" kern="1200">
        <a:solidFill>
          <a:schemeClr val="tx1"/>
        </a:solidFill>
        <a:latin typeface="+mn-lt"/>
        <a:ea typeface="+mn-ea"/>
        <a:cs typeface="+mn-cs"/>
      </a:defRPr>
    </a:lvl3pPr>
    <a:lvl4pPr marL="492324" algn="l" defTabSz="328216" rtl="0" eaLnBrk="1" latinLnBrk="0" hangingPunct="1">
      <a:defRPr sz="431" kern="1200">
        <a:solidFill>
          <a:schemeClr val="tx1"/>
        </a:solidFill>
        <a:latin typeface="+mn-lt"/>
        <a:ea typeface="+mn-ea"/>
        <a:cs typeface="+mn-cs"/>
      </a:defRPr>
    </a:lvl4pPr>
    <a:lvl5pPr marL="656432" algn="l" defTabSz="328216" rtl="0" eaLnBrk="1" latinLnBrk="0" hangingPunct="1">
      <a:defRPr sz="431" kern="1200">
        <a:solidFill>
          <a:schemeClr val="tx1"/>
        </a:solidFill>
        <a:latin typeface="+mn-lt"/>
        <a:ea typeface="+mn-ea"/>
        <a:cs typeface="+mn-cs"/>
      </a:defRPr>
    </a:lvl5pPr>
    <a:lvl6pPr marL="820540" algn="l" defTabSz="328216" rtl="0" eaLnBrk="1" latinLnBrk="0" hangingPunct="1">
      <a:defRPr sz="431" kern="1200">
        <a:solidFill>
          <a:schemeClr val="tx1"/>
        </a:solidFill>
        <a:latin typeface="+mn-lt"/>
        <a:ea typeface="+mn-ea"/>
        <a:cs typeface="+mn-cs"/>
      </a:defRPr>
    </a:lvl6pPr>
    <a:lvl7pPr marL="984648" algn="l" defTabSz="328216" rtl="0" eaLnBrk="1" latinLnBrk="0" hangingPunct="1">
      <a:defRPr sz="431" kern="1200">
        <a:solidFill>
          <a:schemeClr val="tx1"/>
        </a:solidFill>
        <a:latin typeface="+mn-lt"/>
        <a:ea typeface="+mn-ea"/>
        <a:cs typeface="+mn-cs"/>
      </a:defRPr>
    </a:lvl7pPr>
    <a:lvl8pPr marL="1148756" algn="l" defTabSz="328216" rtl="0" eaLnBrk="1" latinLnBrk="0" hangingPunct="1">
      <a:defRPr sz="431" kern="1200">
        <a:solidFill>
          <a:schemeClr val="tx1"/>
        </a:solidFill>
        <a:latin typeface="+mn-lt"/>
        <a:ea typeface="+mn-ea"/>
        <a:cs typeface="+mn-cs"/>
      </a:defRPr>
    </a:lvl8pPr>
    <a:lvl9pPr marL="1312864" algn="l" defTabSz="328216" rtl="0" eaLnBrk="1" latinLnBrk="0" hangingPunct="1">
      <a:defRPr sz="43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461" y="559623"/>
            <a:ext cx="2906554" cy="1190484"/>
          </a:xfrm>
        </p:spPr>
        <p:txBody>
          <a:bodyPr anchor="b"/>
          <a:lstStyle>
            <a:lvl1pPr algn="ctr">
              <a:defRPr sz="22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1796016"/>
            <a:ext cx="2564606" cy="825581"/>
          </a:xfrm>
        </p:spPr>
        <p:txBody>
          <a:bodyPr/>
          <a:lstStyle>
            <a:lvl1pPr marL="0" indent="0" algn="ctr">
              <a:buNone/>
              <a:defRPr sz="898"/>
            </a:lvl1pPr>
            <a:lvl2pPr marL="170993" indent="0" algn="ctr">
              <a:buNone/>
              <a:defRPr sz="748"/>
            </a:lvl2pPr>
            <a:lvl3pPr marL="341986" indent="0" algn="ctr">
              <a:buNone/>
              <a:defRPr sz="673"/>
            </a:lvl3pPr>
            <a:lvl4pPr marL="512978" indent="0" algn="ctr">
              <a:buNone/>
              <a:defRPr sz="598"/>
            </a:lvl4pPr>
            <a:lvl5pPr marL="683971" indent="0" algn="ctr">
              <a:buNone/>
              <a:defRPr sz="598"/>
            </a:lvl5pPr>
            <a:lvl6pPr marL="854964" indent="0" algn="ctr">
              <a:buNone/>
              <a:defRPr sz="598"/>
            </a:lvl6pPr>
            <a:lvl7pPr marL="1025957" indent="0" algn="ctr">
              <a:buNone/>
              <a:defRPr sz="598"/>
            </a:lvl7pPr>
            <a:lvl8pPr marL="1196950" indent="0" algn="ctr">
              <a:buNone/>
              <a:defRPr sz="598"/>
            </a:lvl8pPr>
            <a:lvl9pPr marL="1367942" indent="0" algn="ctr">
              <a:buNone/>
              <a:defRPr sz="598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619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58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182055"/>
            <a:ext cx="737324" cy="289784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182055"/>
            <a:ext cx="2169229" cy="289784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24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87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852495"/>
            <a:ext cx="2949297" cy="1422406"/>
          </a:xfrm>
        </p:spPr>
        <p:txBody>
          <a:bodyPr anchor="b"/>
          <a:lstStyle>
            <a:lvl1pPr>
              <a:defRPr sz="22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2288358"/>
            <a:ext cx="2949297" cy="748010"/>
          </a:xfrm>
        </p:spPr>
        <p:txBody>
          <a:bodyPr/>
          <a:lstStyle>
            <a:lvl1pPr marL="0" indent="0">
              <a:buNone/>
              <a:defRPr sz="898">
                <a:solidFill>
                  <a:schemeClr val="tx1"/>
                </a:solidFill>
              </a:defRPr>
            </a:lvl1pPr>
            <a:lvl2pPr marL="170993" indent="0">
              <a:buNone/>
              <a:defRPr sz="748">
                <a:solidFill>
                  <a:schemeClr val="tx1">
                    <a:tint val="75000"/>
                  </a:schemeClr>
                </a:solidFill>
              </a:defRPr>
            </a:lvl2pPr>
            <a:lvl3pPr marL="341986" indent="0">
              <a:buNone/>
              <a:defRPr sz="673">
                <a:solidFill>
                  <a:schemeClr val="tx1">
                    <a:tint val="75000"/>
                  </a:schemeClr>
                </a:solidFill>
              </a:defRPr>
            </a:lvl3pPr>
            <a:lvl4pPr marL="512978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4pPr>
            <a:lvl5pPr marL="683971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5pPr>
            <a:lvl6pPr marL="854964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6pPr>
            <a:lvl7pPr marL="1025957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7pPr>
            <a:lvl8pPr marL="1196950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8pPr>
            <a:lvl9pPr marL="1367942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969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910277"/>
            <a:ext cx="1453277" cy="2169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910277"/>
            <a:ext cx="1453277" cy="2169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741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82056"/>
            <a:ext cx="2949297" cy="66094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5" y="838246"/>
            <a:ext cx="1446598" cy="410812"/>
          </a:xfrm>
        </p:spPr>
        <p:txBody>
          <a:bodyPr anchor="b"/>
          <a:lstStyle>
            <a:lvl1pPr marL="0" indent="0">
              <a:buNone/>
              <a:defRPr sz="898" b="1"/>
            </a:lvl1pPr>
            <a:lvl2pPr marL="170993" indent="0">
              <a:buNone/>
              <a:defRPr sz="748" b="1"/>
            </a:lvl2pPr>
            <a:lvl3pPr marL="341986" indent="0">
              <a:buNone/>
              <a:defRPr sz="673" b="1"/>
            </a:lvl3pPr>
            <a:lvl4pPr marL="512978" indent="0">
              <a:buNone/>
              <a:defRPr sz="598" b="1"/>
            </a:lvl4pPr>
            <a:lvl5pPr marL="683971" indent="0">
              <a:buNone/>
              <a:defRPr sz="598" b="1"/>
            </a:lvl5pPr>
            <a:lvl6pPr marL="854964" indent="0">
              <a:buNone/>
              <a:defRPr sz="598" b="1"/>
            </a:lvl6pPr>
            <a:lvl7pPr marL="1025957" indent="0">
              <a:buNone/>
              <a:defRPr sz="598" b="1"/>
            </a:lvl7pPr>
            <a:lvl8pPr marL="1196950" indent="0">
              <a:buNone/>
              <a:defRPr sz="598" b="1"/>
            </a:lvl8pPr>
            <a:lvl9pPr marL="1367942" indent="0">
              <a:buNone/>
              <a:defRPr sz="59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5" y="1249058"/>
            <a:ext cx="1446598" cy="183717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10" y="838246"/>
            <a:ext cx="1453722" cy="410812"/>
          </a:xfrm>
        </p:spPr>
        <p:txBody>
          <a:bodyPr anchor="b"/>
          <a:lstStyle>
            <a:lvl1pPr marL="0" indent="0">
              <a:buNone/>
              <a:defRPr sz="898" b="1"/>
            </a:lvl1pPr>
            <a:lvl2pPr marL="170993" indent="0">
              <a:buNone/>
              <a:defRPr sz="748" b="1"/>
            </a:lvl2pPr>
            <a:lvl3pPr marL="341986" indent="0">
              <a:buNone/>
              <a:defRPr sz="673" b="1"/>
            </a:lvl3pPr>
            <a:lvl4pPr marL="512978" indent="0">
              <a:buNone/>
              <a:defRPr sz="598" b="1"/>
            </a:lvl4pPr>
            <a:lvl5pPr marL="683971" indent="0">
              <a:buNone/>
              <a:defRPr sz="598" b="1"/>
            </a:lvl5pPr>
            <a:lvl6pPr marL="854964" indent="0">
              <a:buNone/>
              <a:defRPr sz="598" b="1"/>
            </a:lvl6pPr>
            <a:lvl7pPr marL="1025957" indent="0">
              <a:buNone/>
              <a:defRPr sz="598" b="1"/>
            </a:lvl7pPr>
            <a:lvl8pPr marL="1196950" indent="0">
              <a:buNone/>
              <a:defRPr sz="598" b="1"/>
            </a:lvl8pPr>
            <a:lvl9pPr marL="1367942" indent="0">
              <a:buNone/>
              <a:defRPr sz="59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10" y="1249058"/>
            <a:ext cx="1453722" cy="183717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70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81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24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227965"/>
            <a:ext cx="1102870" cy="797878"/>
          </a:xfrm>
        </p:spPr>
        <p:txBody>
          <a:bodyPr anchor="b"/>
          <a:lstStyle>
            <a:lvl1pPr>
              <a:defRPr sz="119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492342"/>
            <a:ext cx="1731109" cy="2430044"/>
          </a:xfrm>
        </p:spPr>
        <p:txBody>
          <a:bodyPr/>
          <a:lstStyle>
            <a:lvl1pPr>
              <a:defRPr sz="1197"/>
            </a:lvl1pPr>
            <a:lvl2pPr>
              <a:defRPr sz="1047"/>
            </a:lvl2pPr>
            <a:lvl3pPr>
              <a:defRPr sz="898"/>
            </a:lvl3pPr>
            <a:lvl4pPr>
              <a:defRPr sz="748"/>
            </a:lvl4pPr>
            <a:lvl5pPr>
              <a:defRPr sz="748"/>
            </a:lvl5pPr>
            <a:lvl6pPr>
              <a:defRPr sz="748"/>
            </a:lvl6pPr>
            <a:lvl7pPr>
              <a:defRPr sz="748"/>
            </a:lvl7pPr>
            <a:lvl8pPr>
              <a:defRPr sz="748"/>
            </a:lvl8pPr>
            <a:lvl9pPr>
              <a:defRPr sz="74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1025843"/>
            <a:ext cx="1102870" cy="1900500"/>
          </a:xfrm>
        </p:spPr>
        <p:txBody>
          <a:bodyPr/>
          <a:lstStyle>
            <a:lvl1pPr marL="0" indent="0">
              <a:buNone/>
              <a:defRPr sz="598"/>
            </a:lvl1pPr>
            <a:lvl2pPr marL="170993" indent="0">
              <a:buNone/>
              <a:defRPr sz="524"/>
            </a:lvl2pPr>
            <a:lvl3pPr marL="341986" indent="0">
              <a:buNone/>
              <a:defRPr sz="449"/>
            </a:lvl3pPr>
            <a:lvl4pPr marL="512978" indent="0">
              <a:buNone/>
              <a:defRPr sz="374"/>
            </a:lvl4pPr>
            <a:lvl5pPr marL="683971" indent="0">
              <a:buNone/>
              <a:defRPr sz="374"/>
            </a:lvl5pPr>
            <a:lvl6pPr marL="854964" indent="0">
              <a:buNone/>
              <a:defRPr sz="374"/>
            </a:lvl6pPr>
            <a:lvl7pPr marL="1025957" indent="0">
              <a:buNone/>
              <a:defRPr sz="374"/>
            </a:lvl7pPr>
            <a:lvl8pPr marL="1196950" indent="0">
              <a:buNone/>
              <a:defRPr sz="374"/>
            </a:lvl8pPr>
            <a:lvl9pPr marL="1367942" indent="0">
              <a:buNone/>
              <a:defRPr sz="37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3897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227965"/>
            <a:ext cx="1102870" cy="797878"/>
          </a:xfrm>
        </p:spPr>
        <p:txBody>
          <a:bodyPr anchor="b"/>
          <a:lstStyle>
            <a:lvl1pPr>
              <a:defRPr sz="119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492342"/>
            <a:ext cx="1731109" cy="2430044"/>
          </a:xfrm>
        </p:spPr>
        <p:txBody>
          <a:bodyPr anchor="t"/>
          <a:lstStyle>
            <a:lvl1pPr marL="0" indent="0">
              <a:buNone/>
              <a:defRPr sz="1197"/>
            </a:lvl1pPr>
            <a:lvl2pPr marL="170993" indent="0">
              <a:buNone/>
              <a:defRPr sz="1047"/>
            </a:lvl2pPr>
            <a:lvl3pPr marL="341986" indent="0">
              <a:buNone/>
              <a:defRPr sz="898"/>
            </a:lvl3pPr>
            <a:lvl4pPr marL="512978" indent="0">
              <a:buNone/>
              <a:defRPr sz="748"/>
            </a:lvl4pPr>
            <a:lvl5pPr marL="683971" indent="0">
              <a:buNone/>
              <a:defRPr sz="748"/>
            </a:lvl5pPr>
            <a:lvl6pPr marL="854964" indent="0">
              <a:buNone/>
              <a:defRPr sz="748"/>
            </a:lvl6pPr>
            <a:lvl7pPr marL="1025957" indent="0">
              <a:buNone/>
              <a:defRPr sz="748"/>
            </a:lvl7pPr>
            <a:lvl8pPr marL="1196950" indent="0">
              <a:buNone/>
              <a:defRPr sz="748"/>
            </a:lvl8pPr>
            <a:lvl9pPr marL="1367942" indent="0">
              <a:buNone/>
              <a:defRPr sz="74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1025843"/>
            <a:ext cx="1102870" cy="1900500"/>
          </a:xfrm>
        </p:spPr>
        <p:txBody>
          <a:bodyPr/>
          <a:lstStyle>
            <a:lvl1pPr marL="0" indent="0">
              <a:buNone/>
              <a:defRPr sz="598"/>
            </a:lvl1pPr>
            <a:lvl2pPr marL="170993" indent="0">
              <a:buNone/>
              <a:defRPr sz="524"/>
            </a:lvl2pPr>
            <a:lvl3pPr marL="341986" indent="0">
              <a:buNone/>
              <a:defRPr sz="449"/>
            </a:lvl3pPr>
            <a:lvl4pPr marL="512978" indent="0">
              <a:buNone/>
              <a:defRPr sz="374"/>
            </a:lvl4pPr>
            <a:lvl5pPr marL="683971" indent="0">
              <a:buNone/>
              <a:defRPr sz="374"/>
            </a:lvl5pPr>
            <a:lvl6pPr marL="854964" indent="0">
              <a:buNone/>
              <a:defRPr sz="374"/>
            </a:lvl6pPr>
            <a:lvl7pPr marL="1025957" indent="0">
              <a:buNone/>
              <a:defRPr sz="374"/>
            </a:lvl7pPr>
            <a:lvl8pPr marL="1196950" indent="0">
              <a:buNone/>
              <a:defRPr sz="374"/>
            </a:lvl8pPr>
            <a:lvl9pPr marL="1367942" indent="0">
              <a:buNone/>
              <a:defRPr sz="37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16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182056"/>
            <a:ext cx="2949297" cy="660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910277"/>
            <a:ext cx="2949297" cy="2169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3169348"/>
            <a:ext cx="769382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3169348"/>
            <a:ext cx="1154073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3169348"/>
            <a:ext cx="769382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73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41986" rtl="0" eaLnBrk="1" latinLnBrk="0" hangingPunct="1">
        <a:lnSpc>
          <a:spcPct val="90000"/>
        </a:lnSpc>
        <a:spcBef>
          <a:spcPct val="0"/>
        </a:spcBef>
        <a:buNone/>
        <a:defRPr sz="16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496" indent="-85496" algn="l" defTabSz="341986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047" kern="1200">
          <a:solidFill>
            <a:schemeClr val="tx1"/>
          </a:solidFill>
          <a:latin typeface="+mn-lt"/>
          <a:ea typeface="+mn-ea"/>
          <a:cs typeface="+mn-cs"/>
        </a:defRPr>
      </a:lvl1pPr>
      <a:lvl2pPr marL="256489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898" kern="1200">
          <a:solidFill>
            <a:schemeClr val="tx1"/>
          </a:solidFill>
          <a:latin typeface="+mn-lt"/>
          <a:ea typeface="+mn-ea"/>
          <a:cs typeface="+mn-cs"/>
        </a:defRPr>
      </a:lvl2pPr>
      <a:lvl3pPr marL="427482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48" kern="1200">
          <a:solidFill>
            <a:schemeClr val="tx1"/>
          </a:solidFill>
          <a:latin typeface="+mn-lt"/>
          <a:ea typeface="+mn-ea"/>
          <a:cs typeface="+mn-cs"/>
        </a:defRPr>
      </a:lvl3pPr>
      <a:lvl4pPr marL="598475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4pPr>
      <a:lvl5pPr marL="769468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5pPr>
      <a:lvl6pPr marL="940460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6pPr>
      <a:lvl7pPr marL="1111453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7pPr>
      <a:lvl8pPr marL="1282446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8pPr>
      <a:lvl9pPr marL="1453439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1pPr>
      <a:lvl2pPr marL="170993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2pPr>
      <a:lvl3pPr marL="341986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3pPr>
      <a:lvl4pPr marL="512978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4pPr>
      <a:lvl5pPr marL="683971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5pPr>
      <a:lvl6pPr marL="854964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6pPr>
      <a:lvl7pPr marL="1025957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7pPr>
      <a:lvl8pPr marL="1196950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8pPr>
      <a:lvl9pPr marL="1367942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320D51B-5F18-1643-A49E-6053963DE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19475" cy="34194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>
            <a:off x="0" y="797949"/>
            <a:ext cx="341947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4545"/>
              </a:lnSpc>
            </a:pPr>
            <a:r>
              <a:rPr lang="de-AT" sz="3799" b="1" spc="407" dirty="0">
                <a:solidFill>
                  <a:schemeClr val="bg1"/>
                </a:solidFill>
                <a:latin typeface="Arial" panose="020B0604020202020204" pitchFamily="34" charset="0"/>
              </a:rPr>
              <a:t>MADE</a:t>
            </a:r>
            <a:endParaRPr lang="de-AT" sz="3799" spc="407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4545"/>
              </a:lnSpc>
            </a:pPr>
            <a:r>
              <a:rPr lang="de-AT" sz="3799" b="1" spc="407" dirty="0">
                <a:solidFill>
                  <a:schemeClr val="bg1"/>
                </a:solidFill>
                <a:latin typeface="Arial" panose="020B0604020202020204" pitchFamily="34" charset="0"/>
              </a:rPr>
              <a:t>WITH</a:t>
            </a:r>
            <a:endParaRPr lang="de-AT" sz="3799" spc="407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4545"/>
              </a:lnSpc>
            </a:pPr>
            <a:r>
              <a:rPr lang="de-AT" sz="3799" b="1" spc="407" dirty="0">
                <a:solidFill>
                  <a:schemeClr val="bg1"/>
                </a:solidFill>
                <a:latin typeface="Arial" panose="020B0604020202020204" pitchFamily="34" charset="0"/>
              </a:rPr>
              <a:t>LOVE</a:t>
            </a:r>
            <a:endParaRPr lang="de-AT" sz="3799" spc="407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Macintosh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3</cp:revision>
  <dcterms:created xsi:type="dcterms:W3CDTF">2022-12-05T07:19:33Z</dcterms:created>
  <dcterms:modified xsi:type="dcterms:W3CDTF">2022-12-05T09:08:32Z</dcterms:modified>
  <cp:category/>
</cp:coreProperties>
</file>