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56" r:id="rId2"/>
  </p:sldIdLst>
  <p:sldSz cx="3419475" cy="5040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9" userDrawn="1">
          <p15:clr>
            <a:srgbClr val="A4A3A4"/>
          </p15:clr>
        </p15:guide>
        <p15:guide id="2" pos="10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05"/>
  </p:normalViewPr>
  <p:slideViewPr>
    <p:cSldViewPr snapToGrid="0" snapToObjects="1" showGuides="1">
      <p:cViewPr>
        <p:scale>
          <a:sx n="81" d="100"/>
          <a:sy n="81" d="100"/>
        </p:scale>
        <p:origin x="3880" y="1112"/>
      </p:cViewPr>
      <p:guideLst>
        <p:guide orient="horz" pos="1589"/>
        <p:guide pos="1078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82838" y="1143000"/>
            <a:ext cx="2092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05993" rtl="0" eaLnBrk="1" latinLnBrk="0" hangingPunct="1">
      <a:defRPr sz="534" kern="1200">
        <a:solidFill>
          <a:schemeClr val="tx1"/>
        </a:solidFill>
        <a:latin typeface="+mn-lt"/>
        <a:ea typeface="+mn-ea"/>
        <a:cs typeface="+mn-cs"/>
      </a:defRPr>
    </a:lvl1pPr>
    <a:lvl2pPr marL="202997" algn="l" defTabSz="405993" rtl="0" eaLnBrk="1" latinLnBrk="0" hangingPunct="1">
      <a:defRPr sz="534" kern="1200">
        <a:solidFill>
          <a:schemeClr val="tx1"/>
        </a:solidFill>
        <a:latin typeface="+mn-lt"/>
        <a:ea typeface="+mn-ea"/>
        <a:cs typeface="+mn-cs"/>
      </a:defRPr>
    </a:lvl2pPr>
    <a:lvl3pPr marL="405993" algn="l" defTabSz="405993" rtl="0" eaLnBrk="1" latinLnBrk="0" hangingPunct="1">
      <a:defRPr sz="534" kern="1200">
        <a:solidFill>
          <a:schemeClr val="tx1"/>
        </a:solidFill>
        <a:latin typeface="+mn-lt"/>
        <a:ea typeface="+mn-ea"/>
        <a:cs typeface="+mn-cs"/>
      </a:defRPr>
    </a:lvl3pPr>
    <a:lvl4pPr marL="608990" algn="l" defTabSz="405993" rtl="0" eaLnBrk="1" latinLnBrk="0" hangingPunct="1">
      <a:defRPr sz="534" kern="1200">
        <a:solidFill>
          <a:schemeClr val="tx1"/>
        </a:solidFill>
        <a:latin typeface="+mn-lt"/>
        <a:ea typeface="+mn-ea"/>
        <a:cs typeface="+mn-cs"/>
      </a:defRPr>
    </a:lvl4pPr>
    <a:lvl5pPr marL="811987" algn="l" defTabSz="405993" rtl="0" eaLnBrk="1" latinLnBrk="0" hangingPunct="1">
      <a:defRPr sz="534" kern="1200">
        <a:solidFill>
          <a:schemeClr val="tx1"/>
        </a:solidFill>
        <a:latin typeface="+mn-lt"/>
        <a:ea typeface="+mn-ea"/>
        <a:cs typeface="+mn-cs"/>
      </a:defRPr>
    </a:lvl5pPr>
    <a:lvl6pPr marL="1014985" algn="l" defTabSz="405993" rtl="0" eaLnBrk="1" latinLnBrk="0" hangingPunct="1">
      <a:defRPr sz="534" kern="1200">
        <a:solidFill>
          <a:schemeClr val="tx1"/>
        </a:solidFill>
        <a:latin typeface="+mn-lt"/>
        <a:ea typeface="+mn-ea"/>
        <a:cs typeface="+mn-cs"/>
      </a:defRPr>
    </a:lvl6pPr>
    <a:lvl7pPr marL="1217980" algn="l" defTabSz="405993" rtl="0" eaLnBrk="1" latinLnBrk="0" hangingPunct="1">
      <a:defRPr sz="534" kern="1200">
        <a:solidFill>
          <a:schemeClr val="tx1"/>
        </a:solidFill>
        <a:latin typeface="+mn-lt"/>
        <a:ea typeface="+mn-ea"/>
        <a:cs typeface="+mn-cs"/>
      </a:defRPr>
    </a:lvl7pPr>
    <a:lvl8pPr marL="1420977" algn="l" defTabSz="405993" rtl="0" eaLnBrk="1" latinLnBrk="0" hangingPunct="1">
      <a:defRPr sz="534" kern="1200">
        <a:solidFill>
          <a:schemeClr val="tx1"/>
        </a:solidFill>
        <a:latin typeface="+mn-lt"/>
        <a:ea typeface="+mn-ea"/>
        <a:cs typeface="+mn-cs"/>
      </a:defRPr>
    </a:lvl8pPr>
    <a:lvl9pPr marL="1623975" algn="l" defTabSz="405993" rtl="0" eaLnBrk="1" latinLnBrk="0" hangingPunct="1">
      <a:defRPr sz="53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382838" y="1143000"/>
            <a:ext cx="20923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6461" y="824885"/>
            <a:ext cx="2906554" cy="1754776"/>
          </a:xfrm>
        </p:spPr>
        <p:txBody>
          <a:bodyPr anchor="b"/>
          <a:lstStyle>
            <a:lvl1pPr algn="ctr">
              <a:defRPr sz="224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7435" y="2647331"/>
            <a:ext cx="2564606" cy="1216909"/>
          </a:xfrm>
        </p:spPr>
        <p:txBody>
          <a:bodyPr/>
          <a:lstStyle>
            <a:lvl1pPr marL="0" indent="0" algn="ctr">
              <a:buNone/>
              <a:defRPr sz="898"/>
            </a:lvl1pPr>
            <a:lvl2pPr marL="170993" indent="0" algn="ctr">
              <a:buNone/>
              <a:defRPr sz="748"/>
            </a:lvl2pPr>
            <a:lvl3pPr marL="341986" indent="0" algn="ctr">
              <a:buNone/>
              <a:defRPr sz="673"/>
            </a:lvl3pPr>
            <a:lvl4pPr marL="512978" indent="0" algn="ctr">
              <a:buNone/>
              <a:defRPr sz="598"/>
            </a:lvl4pPr>
            <a:lvl5pPr marL="683971" indent="0" algn="ctr">
              <a:buNone/>
              <a:defRPr sz="598"/>
            </a:lvl5pPr>
            <a:lvl6pPr marL="854964" indent="0" algn="ctr">
              <a:buNone/>
              <a:defRPr sz="598"/>
            </a:lvl6pPr>
            <a:lvl7pPr marL="1025957" indent="0" algn="ctr">
              <a:buNone/>
              <a:defRPr sz="598"/>
            </a:lvl7pPr>
            <a:lvl8pPr marL="1196950" indent="0" algn="ctr">
              <a:buNone/>
              <a:defRPr sz="598"/>
            </a:lvl8pPr>
            <a:lvl9pPr marL="1367942" indent="0" algn="ctr">
              <a:buNone/>
              <a:defRPr sz="598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7029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8561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447062" y="268350"/>
            <a:ext cx="737324" cy="427143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5089" y="268350"/>
            <a:ext cx="2169229" cy="427143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0810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9605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308" y="1256579"/>
            <a:ext cx="2949297" cy="2096630"/>
          </a:xfrm>
        </p:spPr>
        <p:txBody>
          <a:bodyPr anchor="b"/>
          <a:lstStyle>
            <a:lvl1pPr>
              <a:defRPr sz="224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3308" y="3373044"/>
            <a:ext cx="2949297" cy="1102568"/>
          </a:xfrm>
        </p:spPr>
        <p:txBody>
          <a:bodyPr/>
          <a:lstStyle>
            <a:lvl1pPr marL="0" indent="0">
              <a:buNone/>
              <a:defRPr sz="898">
                <a:solidFill>
                  <a:schemeClr val="tx1"/>
                </a:solidFill>
              </a:defRPr>
            </a:lvl1pPr>
            <a:lvl2pPr marL="170993" indent="0">
              <a:buNone/>
              <a:defRPr sz="748">
                <a:solidFill>
                  <a:schemeClr val="tx1">
                    <a:tint val="75000"/>
                  </a:schemeClr>
                </a:solidFill>
              </a:defRPr>
            </a:lvl2pPr>
            <a:lvl3pPr marL="341986" indent="0">
              <a:buNone/>
              <a:defRPr sz="673">
                <a:solidFill>
                  <a:schemeClr val="tx1">
                    <a:tint val="75000"/>
                  </a:schemeClr>
                </a:solidFill>
              </a:defRPr>
            </a:lvl3pPr>
            <a:lvl4pPr marL="512978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4pPr>
            <a:lvl5pPr marL="683971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5pPr>
            <a:lvl6pPr marL="854964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6pPr>
            <a:lvl7pPr marL="1025957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7pPr>
            <a:lvl8pPr marL="1196950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8pPr>
            <a:lvl9pPr marL="1367942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7308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5089" y="1341750"/>
            <a:ext cx="1453277" cy="319803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1109" y="1341750"/>
            <a:ext cx="1453277" cy="319803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411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268351"/>
            <a:ext cx="2949297" cy="97422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535" y="1235577"/>
            <a:ext cx="1446598" cy="605537"/>
          </a:xfrm>
        </p:spPr>
        <p:txBody>
          <a:bodyPr anchor="b"/>
          <a:lstStyle>
            <a:lvl1pPr marL="0" indent="0">
              <a:buNone/>
              <a:defRPr sz="898" b="1"/>
            </a:lvl1pPr>
            <a:lvl2pPr marL="170993" indent="0">
              <a:buNone/>
              <a:defRPr sz="748" b="1"/>
            </a:lvl2pPr>
            <a:lvl3pPr marL="341986" indent="0">
              <a:buNone/>
              <a:defRPr sz="673" b="1"/>
            </a:lvl3pPr>
            <a:lvl4pPr marL="512978" indent="0">
              <a:buNone/>
              <a:defRPr sz="598" b="1"/>
            </a:lvl4pPr>
            <a:lvl5pPr marL="683971" indent="0">
              <a:buNone/>
              <a:defRPr sz="598" b="1"/>
            </a:lvl5pPr>
            <a:lvl6pPr marL="854964" indent="0">
              <a:buNone/>
              <a:defRPr sz="598" b="1"/>
            </a:lvl6pPr>
            <a:lvl7pPr marL="1025957" indent="0">
              <a:buNone/>
              <a:defRPr sz="598" b="1"/>
            </a:lvl7pPr>
            <a:lvl8pPr marL="1196950" indent="0">
              <a:buNone/>
              <a:defRPr sz="598" b="1"/>
            </a:lvl8pPr>
            <a:lvl9pPr marL="1367942" indent="0">
              <a:buNone/>
              <a:defRPr sz="598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5535" y="1841114"/>
            <a:ext cx="1446598" cy="270800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31110" y="1235577"/>
            <a:ext cx="1453722" cy="605537"/>
          </a:xfrm>
        </p:spPr>
        <p:txBody>
          <a:bodyPr anchor="b"/>
          <a:lstStyle>
            <a:lvl1pPr marL="0" indent="0">
              <a:buNone/>
              <a:defRPr sz="898" b="1"/>
            </a:lvl1pPr>
            <a:lvl2pPr marL="170993" indent="0">
              <a:buNone/>
              <a:defRPr sz="748" b="1"/>
            </a:lvl2pPr>
            <a:lvl3pPr marL="341986" indent="0">
              <a:buNone/>
              <a:defRPr sz="673" b="1"/>
            </a:lvl3pPr>
            <a:lvl4pPr marL="512978" indent="0">
              <a:buNone/>
              <a:defRPr sz="598" b="1"/>
            </a:lvl4pPr>
            <a:lvl5pPr marL="683971" indent="0">
              <a:buNone/>
              <a:defRPr sz="598" b="1"/>
            </a:lvl5pPr>
            <a:lvl6pPr marL="854964" indent="0">
              <a:buNone/>
              <a:defRPr sz="598" b="1"/>
            </a:lvl6pPr>
            <a:lvl7pPr marL="1025957" indent="0">
              <a:buNone/>
              <a:defRPr sz="598" b="1"/>
            </a:lvl7pPr>
            <a:lvl8pPr marL="1196950" indent="0">
              <a:buNone/>
              <a:defRPr sz="598" b="1"/>
            </a:lvl8pPr>
            <a:lvl9pPr marL="1367942" indent="0">
              <a:buNone/>
              <a:defRPr sz="598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31110" y="1841114"/>
            <a:ext cx="1453722" cy="270800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540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657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454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336021"/>
            <a:ext cx="1102870" cy="1176073"/>
          </a:xfrm>
        </p:spPr>
        <p:txBody>
          <a:bodyPr anchor="b"/>
          <a:lstStyle>
            <a:lvl1pPr>
              <a:defRPr sz="119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3722" y="725713"/>
            <a:ext cx="1731109" cy="3581889"/>
          </a:xfrm>
        </p:spPr>
        <p:txBody>
          <a:bodyPr/>
          <a:lstStyle>
            <a:lvl1pPr>
              <a:defRPr sz="1197"/>
            </a:lvl1pPr>
            <a:lvl2pPr>
              <a:defRPr sz="1047"/>
            </a:lvl2pPr>
            <a:lvl3pPr>
              <a:defRPr sz="898"/>
            </a:lvl3pPr>
            <a:lvl4pPr>
              <a:defRPr sz="748"/>
            </a:lvl4pPr>
            <a:lvl5pPr>
              <a:defRPr sz="748"/>
            </a:lvl5pPr>
            <a:lvl6pPr>
              <a:defRPr sz="748"/>
            </a:lvl6pPr>
            <a:lvl7pPr>
              <a:defRPr sz="748"/>
            </a:lvl7pPr>
            <a:lvl8pPr>
              <a:defRPr sz="748"/>
            </a:lvl8pPr>
            <a:lvl9pPr>
              <a:defRPr sz="748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5534" y="1512094"/>
            <a:ext cx="1102870" cy="2801341"/>
          </a:xfrm>
        </p:spPr>
        <p:txBody>
          <a:bodyPr/>
          <a:lstStyle>
            <a:lvl1pPr marL="0" indent="0">
              <a:buNone/>
              <a:defRPr sz="598"/>
            </a:lvl1pPr>
            <a:lvl2pPr marL="170993" indent="0">
              <a:buNone/>
              <a:defRPr sz="524"/>
            </a:lvl2pPr>
            <a:lvl3pPr marL="341986" indent="0">
              <a:buNone/>
              <a:defRPr sz="449"/>
            </a:lvl3pPr>
            <a:lvl4pPr marL="512978" indent="0">
              <a:buNone/>
              <a:defRPr sz="374"/>
            </a:lvl4pPr>
            <a:lvl5pPr marL="683971" indent="0">
              <a:buNone/>
              <a:defRPr sz="374"/>
            </a:lvl5pPr>
            <a:lvl6pPr marL="854964" indent="0">
              <a:buNone/>
              <a:defRPr sz="374"/>
            </a:lvl6pPr>
            <a:lvl7pPr marL="1025957" indent="0">
              <a:buNone/>
              <a:defRPr sz="374"/>
            </a:lvl7pPr>
            <a:lvl8pPr marL="1196950" indent="0">
              <a:buNone/>
              <a:defRPr sz="374"/>
            </a:lvl8pPr>
            <a:lvl9pPr marL="1367942" indent="0">
              <a:buNone/>
              <a:defRPr sz="374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8945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336021"/>
            <a:ext cx="1102870" cy="1176073"/>
          </a:xfrm>
        </p:spPr>
        <p:txBody>
          <a:bodyPr anchor="b"/>
          <a:lstStyle>
            <a:lvl1pPr>
              <a:defRPr sz="119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53722" y="725713"/>
            <a:ext cx="1731109" cy="3581889"/>
          </a:xfrm>
        </p:spPr>
        <p:txBody>
          <a:bodyPr anchor="t"/>
          <a:lstStyle>
            <a:lvl1pPr marL="0" indent="0">
              <a:buNone/>
              <a:defRPr sz="1197"/>
            </a:lvl1pPr>
            <a:lvl2pPr marL="170993" indent="0">
              <a:buNone/>
              <a:defRPr sz="1047"/>
            </a:lvl2pPr>
            <a:lvl3pPr marL="341986" indent="0">
              <a:buNone/>
              <a:defRPr sz="898"/>
            </a:lvl3pPr>
            <a:lvl4pPr marL="512978" indent="0">
              <a:buNone/>
              <a:defRPr sz="748"/>
            </a:lvl4pPr>
            <a:lvl5pPr marL="683971" indent="0">
              <a:buNone/>
              <a:defRPr sz="748"/>
            </a:lvl5pPr>
            <a:lvl6pPr marL="854964" indent="0">
              <a:buNone/>
              <a:defRPr sz="748"/>
            </a:lvl6pPr>
            <a:lvl7pPr marL="1025957" indent="0">
              <a:buNone/>
              <a:defRPr sz="748"/>
            </a:lvl7pPr>
            <a:lvl8pPr marL="1196950" indent="0">
              <a:buNone/>
              <a:defRPr sz="748"/>
            </a:lvl8pPr>
            <a:lvl9pPr marL="1367942" indent="0">
              <a:buNone/>
              <a:defRPr sz="748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5534" y="1512094"/>
            <a:ext cx="1102870" cy="2801341"/>
          </a:xfrm>
        </p:spPr>
        <p:txBody>
          <a:bodyPr/>
          <a:lstStyle>
            <a:lvl1pPr marL="0" indent="0">
              <a:buNone/>
              <a:defRPr sz="598"/>
            </a:lvl1pPr>
            <a:lvl2pPr marL="170993" indent="0">
              <a:buNone/>
              <a:defRPr sz="524"/>
            </a:lvl2pPr>
            <a:lvl3pPr marL="341986" indent="0">
              <a:buNone/>
              <a:defRPr sz="449"/>
            </a:lvl3pPr>
            <a:lvl4pPr marL="512978" indent="0">
              <a:buNone/>
              <a:defRPr sz="374"/>
            </a:lvl4pPr>
            <a:lvl5pPr marL="683971" indent="0">
              <a:buNone/>
              <a:defRPr sz="374"/>
            </a:lvl5pPr>
            <a:lvl6pPr marL="854964" indent="0">
              <a:buNone/>
              <a:defRPr sz="374"/>
            </a:lvl6pPr>
            <a:lvl7pPr marL="1025957" indent="0">
              <a:buNone/>
              <a:defRPr sz="374"/>
            </a:lvl7pPr>
            <a:lvl8pPr marL="1196950" indent="0">
              <a:buNone/>
              <a:defRPr sz="374"/>
            </a:lvl8pPr>
            <a:lvl9pPr marL="1367942" indent="0">
              <a:buNone/>
              <a:defRPr sz="374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414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5089" y="268351"/>
            <a:ext cx="2949297" cy="9742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089" y="1341750"/>
            <a:ext cx="2949297" cy="3198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5089" y="4671625"/>
            <a:ext cx="769382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2701" y="4671625"/>
            <a:ext cx="1154073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15004" y="4671625"/>
            <a:ext cx="769382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2235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41986" rtl="0" eaLnBrk="1" latinLnBrk="0" hangingPunct="1">
        <a:lnSpc>
          <a:spcPct val="90000"/>
        </a:lnSpc>
        <a:spcBef>
          <a:spcPct val="0"/>
        </a:spcBef>
        <a:buNone/>
        <a:defRPr sz="164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496" indent="-85496" algn="l" defTabSz="341986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047" kern="1200">
          <a:solidFill>
            <a:schemeClr val="tx1"/>
          </a:solidFill>
          <a:latin typeface="+mn-lt"/>
          <a:ea typeface="+mn-ea"/>
          <a:cs typeface="+mn-cs"/>
        </a:defRPr>
      </a:lvl1pPr>
      <a:lvl2pPr marL="256489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898" kern="1200">
          <a:solidFill>
            <a:schemeClr val="tx1"/>
          </a:solidFill>
          <a:latin typeface="+mn-lt"/>
          <a:ea typeface="+mn-ea"/>
          <a:cs typeface="+mn-cs"/>
        </a:defRPr>
      </a:lvl2pPr>
      <a:lvl3pPr marL="427482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748" kern="1200">
          <a:solidFill>
            <a:schemeClr val="tx1"/>
          </a:solidFill>
          <a:latin typeface="+mn-lt"/>
          <a:ea typeface="+mn-ea"/>
          <a:cs typeface="+mn-cs"/>
        </a:defRPr>
      </a:lvl3pPr>
      <a:lvl4pPr marL="598475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4pPr>
      <a:lvl5pPr marL="769468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5pPr>
      <a:lvl6pPr marL="940460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6pPr>
      <a:lvl7pPr marL="1111453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7pPr>
      <a:lvl8pPr marL="1282446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8pPr>
      <a:lvl9pPr marL="1453439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1pPr>
      <a:lvl2pPr marL="170993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2pPr>
      <a:lvl3pPr marL="341986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3pPr>
      <a:lvl4pPr marL="512978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4pPr>
      <a:lvl5pPr marL="683971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5pPr>
      <a:lvl6pPr marL="854964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6pPr>
      <a:lvl7pPr marL="1025957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7pPr>
      <a:lvl8pPr marL="1196950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8pPr>
      <a:lvl9pPr marL="1367942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ClipArt enthält.&#10;&#10;Automatisch generierte Beschreibung">
            <a:extLst>
              <a:ext uri="{FF2B5EF4-FFF2-40B4-BE49-F238E27FC236}">
                <a16:creationId xmlns:a16="http://schemas.microsoft.com/office/drawing/2014/main" id="{B6F8D9A4-3F67-544E-BD94-D19E25025B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" y="0"/>
            <a:ext cx="3419124" cy="504031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568FFDA-DAC3-3644-8CC9-A321ED1F90CE}"/>
              </a:ext>
            </a:extLst>
          </p:cNvPr>
          <p:cNvSpPr txBox="1"/>
          <p:nvPr/>
        </p:nvSpPr>
        <p:spPr>
          <a:xfrm rot="5400000">
            <a:off x="-781869" y="2222831"/>
            <a:ext cx="4983209" cy="594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187"/>
              </a:spcAft>
            </a:pPr>
            <a:r>
              <a:rPr lang="de-AT" sz="3264" b="1" i="1" dirty="0">
                <a:latin typeface="Arial" panose="020B0604020202020204" pitchFamily="34" charset="0"/>
              </a:rPr>
              <a:t>VEEEEERY FRESH</a:t>
            </a:r>
            <a:endParaRPr lang="de-AT" sz="3264" i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Macintosh PowerPoint</Application>
  <PresentationFormat>Benutzerdefiniert</PresentationFormat>
  <Paragraphs>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4</cp:revision>
  <dcterms:created xsi:type="dcterms:W3CDTF">2022-12-05T07:19:33Z</dcterms:created>
  <dcterms:modified xsi:type="dcterms:W3CDTF">2022-12-05T08:48:56Z</dcterms:modified>
  <cp:category/>
</cp:coreProperties>
</file>