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56" r:id="rId2"/>
  </p:sldIdLst>
  <p:sldSz cx="352742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11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73" d="100"/>
          <a:sy n="73" d="100"/>
        </p:scale>
        <p:origin x="3944" y="672"/>
      </p:cViewPr>
      <p:guideLst>
        <p:guide orient="horz" pos="2382"/>
        <p:guide pos="1111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09863" y="1143000"/>
            <a:ext cx="1438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1pPr>
    <a:lvl2pPr marL="21841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2pPr>
    <a:lvl3pPr marL="43682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3pPr>
    <a:lvl4pPr marL="655231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4pPr>
    <a:lvl5pPr marL="87364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5pPr>
    <a:lvl6pPr marL="1092051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6pPr>
    <a:lvl7pPr marL="131046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7pPr>
    <a:lvl8pPr marL="152887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8pPr>
    <a:lvl9pPr marL="174728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09863" y="1143000"/>
            <a:ext cx="14382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57" y="1237197"/>
            <a:ext cx="2998311" cy="2631887"/>
          </a:xfrm>
        </p:spPr>
        <p:txBody>
          <a:bodyPr anchor="b"/>
          <a:lstStyle>
            <a:lvl1pPr algn="ctr">
              <a:defRPr sz="231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928" y="3970580"/>
            <a:ext cx="2645569" cy="1825171"/>
          </a:xfrm>
        </p:spPr>
        <p:txBody>
          <a:bodyPr/>
          <a:lstStyle>
            <a:lvl1pPr marL="0" indent="0" algn="ctr">
              <a:buNone/>
              <a:defRPr sz="926"/>
            </a:lvl1pPr>
            <a:lvl2pPr marL="176388" indent="0" algn="ctr">
              <a:buNone/>
              <a:defRPr sz="772"/>
            </a:lvl2pPr>
            <a:lvl3pPr marL="352776" indent="0" algn="ctr">
              <a:buNone/>
              <a:defRPr sz="694"/>
            </a:lvl3pPr>
            <a:lvl4pPr marL="529163" indent="0" algn="ctr">
              <a:buNone/>
              <a:defRPr sz="617"/>
            </a:lvl4pPr>
            <a:lvl5pPr marL="705551" indent="0" algn="ctr">
              <a:buNone/>
              <a:defRPr sz="617"/>
            </a:lvl5pPr>
            <a:lvl6pPr marL="881939" indent="0" algn="ctr">
              <a:buNone/>
              <a:defRPr sz="617"/>
            </a:lvl6pPr>
            <a:lvl7pPr marL="1058327" indent="0" algn="ctr">
              <a:buNone/>
              <a:defRPr sz="617"/>
            </a:lvl7pPr>
            <a:lvl8pPr marL="1234714" indent="0" algn="ctr">
              <a:buNone/>
              <a:defRPr sz="617"/>
            </a:lvl8pPr>
            <a:lvl9pPr marL="1411102" indent="0" algn="ctr">
              <a:buNone/>
              <a:defRPr sz="61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671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1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24314" y="402483"/>
            <a:ext cx="760601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511" y="402483"/>
            <a:ext cx="2237710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347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6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73" y="1884671"/>
            <a:ext cx="3042404" cy="3144614"/>
          </a:xfrm>
        </p:spPr>
        <p:txBody>
          <a:bodyPr anchor="b"/>
          <a:lstStyle>
            <a:lvl1pPr>
              <a:defRPr sz="231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673" y="5059035"/>
            <a:ext cx="3042404" cy="1653678"/>
          </a:xfrm>
        </p:spPr>
        <p:txBody>
          <a:bodyPr/>
          <a:lstStyle>
            <a:lvl1pPr marL="0" indent="0">
              <a:buNone/>
              <a:defRPr sz="926">
                <a:solidFill>
                  <a:schemeClr val="tx1"/>
                </a:solidFill>
              </a:defRPr>
            </a:lvl1pPr>
            <a:lvl2pPr marL="176388" indent="0">
              <a:buNone/>
              <a:defRPr sz="772">
                <a:solidFill>
                  <a:schemeClr val="tx1">
                    <a:tint val="75000"/>
                  </a:schemeClr>
                </a:solidFill>
              </a:defRPr>
            </a:lvl2pPr>
            <a:lvl3pPr marL="352776" indent="0">
              <a:buNone/>
              <a:defRPr sz="694">
                <a:solidFill>
                  <a:schemeClr val="tx1">
                    <a:tint val="75000"/>
                  </a:schemeClr>
                </a:solidFill>
              </a:defRPr>
            </a:lvl3pPr>
            <a:lvl4pPr marL="529163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4pPr>
            <a:lvl5pPr marL="705551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5pPr>
            <a:lvl6pPr marL="881939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6pPr>
            <a:lvl7pPr marL="1058327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7pPr>
            <a:lvl8pPr marL="1234714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8pPr>
            <a:lvl9pPr marL="1411102" indent="0">
              <a:buNone/>
              <a:defRPr sz="6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58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510" y="2012414"/>
            <a:ext cx="1499156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759" y="2012414"/>
            <a:ext cx="1499156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81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402484"/>
            <a:ext cx="3042404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970" y="1853171"/>
            <a:ext cx="1492266" cy="908210"/>
          </a:xfrm>
        </p:spPr>
        <p:txBody>
          <a:bodyPr anchor="b"/>
          <a:lstStyle>
            <a:lvl1pPr marL="0" indent="0">
              <a:buNone/>
              <a:defRPr sz="926" b="1"/>
            </a:lvl1pPr>
            <a:lvl2pPr marL="176388" indent="0">
              <a:buNone/>
              <a:defRPr sz="772" b="1"/>
            </a:lvl2pPr>
            <a:lvl3pPr marL="352776" indent="0">
              <a:buNone/>
              <a:defRPr sz="694" b="1"/>
            </a:lvl3pPr>
            <a:lvl4pPr marL="529163" indent="0">
              <a:buNone/>
              <a:defRPr sz="617" b="1"/>
            </a:lvl4pPr>
            <a:lvl5pPr marL="705551" indent="0">
              <a:buNone/>
              <a:defRPr sz="617" b="1"/>
            </a:lvl5pPr>
            <a:lvl6pPr marL="881939" indent="0">
              <a:buNone/>
              <a:defRPr sz="617" b="1"/>
            </a:lvl6pPr>
            <a:lvl7pPr marL="1058327" indent="0">
              <a:buNone/>
              <a:defRPr sz="617" b="1"/>
            </a:lvl7pPr>
            <a:lvl8pPr marL="1234714" indent="0">
              <a:buNone/>
              <a:defRPr sz="617" b="1"/>
            </a:lvl8pPr>
            <a:lvl9pPr marL="1411102" indent="0">
              <a:buNone/>
              <a:defRPr sz="6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970" y="2761381"/>
            <a:ext cx="149226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85759" y="1853171"/>
            <a:ext cx="1499615" cy="908210"/>
          </a:xfrm>
        </p:spPr>
        <p:txBody>
          <a:bodyPr anchor="b"/>
          <a:lstStyle>
            <a:lvl1pPr marL="0" indent="0">
              <a:buNone/>
              <a:defRPr sz="926" b="1"/>
            </a:lvl1pPr>
            <a:lvl2pPr marL="176388" indent="0">
              <a:buNone/>
              <a:defRPr sz="772" b="1"/>
            </a:lvl2pPr>
            <a:lvl3pPr marL="352776" indent="0">
              <a:buNone/>
              <a:defRPr sz="694" b="1"/>
            </a:lvl3pPr>
            <a:lvl4pPr marL="529163" indent="0">
              <a:buNone/>
              <a:defRPr sz="617" b="1"/>
            </a:lvl4pPr>
            <a:lvl5pPr marL="705551" indent="0">
              <a:buNone/>
              <a:defRPr sz="617" b="1"/>
            </a:lvl5pPr>
            <a:lvl6pPr marL="881939" indent="0">
              <a:buNone/>
              <a:defRPr sz="617" b="1"/>
            </a:lvl6pPr>
            <a:lvl7pPr marL="1058327" indent="0">
              <a:buNone/>
              <a:defRPr sz="617" b="1"/>
            </a:lvl7pPr>
            <a:lvl8pPr marL="1234714" indent="0">
              <a:buNone/>
              <a:defRPr sz="617" b="1"/>
            </a:lvl8pPr>
            <a:lvl9pPr marL="1411102" indent="0">
              <a:buNone/>
              <a:defRPr sz="6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85759" y="2761381"/>
            <a:ext cx="1499615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7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03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62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503978"/>
            <a:ext cx="1137686" cy="1763924"/>
          </a:xfrm>
        </p:spPr>
        <p:txBody>
          <a:bodyPr anchor="b"/>
          <a:lstStyle>
            <a:lvl1pPr>
              <a:defRPr sz="12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9615" y="1088455"/>
            <a:ext cx="1785759" cy="5372269"/>
          </a:xfrm>
        </p:spPr>
        <p:txBody>
          <a:bodyPr/>
          <a:lstStyle>
            <a:lvl1pPr>
              <a:defRPr sz="1235"/>
            </a:lvl1pPr>
            <a:lvl2pPr>
              <a:defRPr sz="1080"/>
            </a:lvl2pPr>
            <a:lvl3pPr>
              <a:defRPr sz="926"/>
            </a:lvl3pPr>
            <a:lvl4pPr>
              <a:defRPr sz="772"/>
            </a:lvl4pPr>
            <a:lvl5pPr>
              <a:defRPr sz="772"/>
            </a:lvl5pPr>
            <a:lvl6pPr>
              <a:defRPr sz="772"/>
            </a:lvl6pPr>
            <a:lvl7pPr>
              <a:defRPr sz="772"/>
            </a:lvl7pPr>
            <a:lvl8pPr>
              <a:defRPr sz="772"/>
            </a:lvl8pPr>
            <a:lvl9pPr>
              <a:defRPr sz="77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2267902"/>
            <a:ext cx="1137686" cy="4201570"/>
          </a:xfrm>
        </p:spPr>
        <p:txBody>
          <a:bodyPr/>
          <a:lstStyle>
            <a:lvl1pPr marL="0" indent="0">
              <a:buNone/>
              <a:defRPr sz="617"/>
            </a:lvl1pPr>
            <a:lvl2pPr marL="176388" indent="0">
              <a:buNone/>
              <a:defRPr sz="540"/>
            </a:lvl2pPr>
            <a:lvl3pPr marL="352776" indent="0">
              <a:buNone/>
              <a:defRPr sz="463"/>
            </a:lvl3pPr>
            <a:lvl4pPr marL="529163" indent="0">
              <a:buNone/>
              <a:defRPr sz="386"/>
            </a:lvl4pPr>
            <a:lvl5pPr marL="705551" indent="0">
              <a:buNone/>
              <a:defRPr sz="386"/>
            </a:lvl5pPr>
            <a:lvl6pPr marL="881939" indent="0">
              <a:buNone/>
              <a:defRPr sz="386"/>
            </a:lvl6pPr>
            <a:lvl7pPr marL="1058327" indent="0">
              <a:buNone/>
              <a:defRPr sz="386"/>
            </a:lvl7pPr>
            <a:lvl8pPr marL="1234714" indent="0">
              <a:buNone/>
              <a:defRPr sz="386"/>
            </a:lvl8pPr>
            <a:lvl9pPr marL="1411102" indent="0">
              <a:buNone/>
              <a:defRPr sz="38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05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503978"/>
            <a:ext cx="1137686" cy="1763924"/>
          </a:xfrm>
        </p:spPr>
        <p:txBody>
          <a:bodyPr anchor="b"/>
          <a:lstStyle>
            <a:lvl1pPr>
              <a:defRPr sz="12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99615" y="1088455"/>
            <a:ext cx="1785759" cy="5372269"/>
          </a:xfrm>
        </p:spPr>
        <p:txBody>
          <a:bodyPr anchor="t"/>
          <a:lstStyle>
            <a:lvl1pPr marL="0" indent="0">
              <a:buNone/>
              <a:defRPr sz="1235"/>
            </a:lvl1pPr>
            <a:lvl2pPr marL="176388" indent="0">
              <a:buNone/>
              <a:defRPr sz="1080"/>
            </a:lvl2pPr>
            <a:lvl3pPr marL="352776" indent="0">
              <a:buNone/>
              <a:defRPr sz="926"/>
            </a:lvl3pPr>
            <a:lvl4pPr marL="529163" indent="0">
              <a:buNone/>
              <a:defRPr sz="772"/>
            </a:lvl4pPr>
            <a:lvl5pPr marL="705551" indent="0">
              <a:buNone/>
              <a:defRPr sz="772"/>
            </a:lvl5pPr>
            <a:lvl6pPr marL="881939" indent="0">
              <a:buNone/>
              <a:defRPr sz="772"/>
            </a:lvl6pPr>
            <a:lvl7pPr marL="1058327" indent="0">
              <a:buNone/>
              <a:defRPr sz="772"/>
            </a:lvl7pPr>
            <a:lvl8pPr marL="1234714" indent="0">
              <a:buNone/>
              <a:defRPr sz="772"/>
            </a:lvl8pPr>
            <a:lvl9pPr marL="1411102" indent="0">
              <a:buNone/>
              <a:defRPr sz="77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2267902"/>
            <a:ext cx="1137686" cy="4201570"/>
          </a:xfrm>
        </p:spPr>
        <p:txBody>
          <a:bodyPr/>
          <a:lstStyle>
            <a:lvl1pPr marL="0" indent="0">
              <a:buNone/>
              <a:defRPr sz="617"/>
            </a:lvl1pPr>
            <a:lvl2pPr marL="176388" indent="0">
              <a:buNone/>
              <a:defRPr sz="540"/>
            </a:lvl2pPr>
            <a:lvl3pPr marL="352776" indent="0">
              <a:buNone/>
              <a:defRPr sz="463"/>
            </a:lvl3pPr>
            <a:lvl4pPr marL="529163" indent="0">
              <a:buNone/>
              <a:defRPr sz="386"/>
            </a:lvl4pPr>
            <a:lvl5pPr marL="705551" indent="0">
              <a:buNone/>
              <a:defRPr sz="386"/>
            </a:lvl5pPr>
            <a:lvl6pPr marL="881939" indent="0">
              <a:buNone/>
              <a:defRPr sz="386"/>
            </a:lvl6pPr>
            <a:lvl7pPr marL="1058327" indent="0">
              <a:buNone/>
              <a:defRPr sz="386"/>
            </a:lvl7pPr>
            <a:lvl8pPr marL="1234714" indent="0">
              <a:buNone/>
              <a:defRPr sz="386"/>
            </a:lvl8pPr>
            <a:lvl9pPr marL="1411102" indent="0">
              <a:buNone/>
              <a:defRPr sz="38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4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2511" y="402484"/>
            <a:ext cx="3042404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11" y="2012414"/>
            <a:ext cx="3042404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510" y="7006700"/>
            <a:ext cx="79367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8460" y="7006700"/>
            <a:ext cx="119050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91244" y="7006700"/>
            <a:ext cx="79367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87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52776" rtl="0" eaLnBrk="1" latinLnBrk="0" hangingPunct="1">
        <a:lnSpc>
          <a:spcPct val="90000"/>
        </a:lnSpc>
        <a:spcBef>
          <a:spcPct val="0"/>
        </a:spcBef>
        <a:buNone/>
        <a:defRPr sz="16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8194" indent="-88194" algn="l" defTabSz="352776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64582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40969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772" kern="1200">
          <a:solidFill>
            <a:schemeClr val="tx1"/>
          </a:solidFill>
          <a:latin typeface="+mn-lt"/>
          <a:ea typeface="+mn-ea"/>
          <a:cs typeface="+mn-cs"/>
        </a:defRPr>
      </a:lvl3pPr>
      <a:lvl4pPr marL="617357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4pPr>
      <a:lvl5pPr marL="793745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5pPr>
      <a:lvl6pPr marL="970133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6pPr>
      <a:lvl7pPr marL="1146520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7pPr>
      <a:lvl8pPr marL="1322908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8pPr>
      <a:lvl9pPr marL="1499296" indent="-88194" algn="l" defTabSz="352776" rtl="0" eaLnBrk="1" latinLnBrk="0" hangingPunct="1">
        <a:lnSpc>
          <a:spcPct val="90000"/>
        </a:lnSpc>
        <a:spcBef>
          <a:spcPts val="193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1pPr>
      <a:lvl2pPr marL="176388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2pPr>
      <a:lvl3pPr marL="352776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3pPr>
      <a:lvl4pPr marL="529163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4pPr>
      <a:lvl5pPr marL="705551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5pPr>
      <a:lvl6pPr marL="881939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6pPr>
      <a:lvl7pPr marL="1058327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7pPr>
      <a:lvl8pPr marL="1234714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8pPr>
      <a:lvl9pPr marL="1411102" algn="l" defTabSz="352776" rtl="0" eaLnBrk="1" latinLnBrk="0" hangingPunct="1">
        <a:defRPr sz="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Damestein, gefliest, Schachfigur enthält.&#10;&#10;Automatisch generierte Beschreibung">
            <a:extLst>
              <a:ext uri="{FF2B5EF4-FFF2-40B4-BE49-F238E27FC236}">
                <a16:creationId xmlns:a16="http://schemas.microsoft.com/office/drawing/2014/main" id="{2BB45F0B-69D2-4440-81A2-2F57029B6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" y="0"/>
            <a:ext cx="3523784" cy="75596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 rot="5400000">
            <a:off x="1087159" y="1867370"/>
            <a:ext cx="235353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 rot="5400000">
            <a:off x="126997" y="1941757"/>
            <a:ext cx="2331589" cy="365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128"/>
              </a:lnSpc>
            </a:pPr>
            <a:r>
              <a:rPr lang="de-AT" sz="916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916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128"/>
              </a:lnSpc>
            </a:pPr>
            <a:r>
              <a:rPr lang="de-AT" sz="916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916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065621" y="545653"/>
            <a:ext cx="324870" cy="32487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00AD47F-347C-454F-8C50-F8EC2512340D}"/>
              </a:ext>
            </a:extLst>
          </p:cNvPr>
          <p:cNvSpPr txBox="1"/>
          <p:nvPr/>
        </p:nvSpPr>
        <p:spPr>
          <a:xfrm rot="5400000">
            <a:off x="613914" y="1404193"/>
            <a:ext cx="235353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51D0AC-38B5-104B-B5A3-8E701F21F186}"/>
              </a:ext>
            </a:extLst>
          </p:cNvPr>
          <p:cNvSpPr txBox="1"/>
          <p:nvPr/>
        </p:nvSpPr>
        <p:spPr>
          <a:xfrm rot="5400000">
            <a:off x="1941413" y="4716844"/>
            <a:ext cx="645022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5BE0AEA-E0C0-4C46-BF8F-DA0605D398D0}"/>
              </a:ext>
            </a:extLst>
          </p:cNvPr>
          <p:cNvSpPr txBox="1"/>
          <p:nvPr/>
        </p:nvSpPr>
        <p:spPr>
          <a:xfrm rot="5400000">
            <a:off x="1556039" y="6124372"/>
            <a:ext cx="1415770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0FE6C3B-85B8-E24F-9B07-F303F9101E3F}"/>
              </a:ext>
            </a:extLst>
          </p:cNvPr>
          <p:cNvSpPr txBox="1"/>
          <p:nvPr/>
        </p:nvSpPr>
        <p:spPr>
          <a:xfrm rot="5400000">
            <a:off x="613913" y="6129470"/>
            <a:ext cx="235353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D757A8-F405-DC4A-827D-FA255DEA071E}"/>
              </a:ext>
            </a:extLst>
          </p:cNvPr>
          <p:cNvSpPr txBox="1"/>
          <p:nvPr/>
        </p:nvSpPr>
        <p:spPr>
          <a:xfrm rot="5400000">
            <a:off x="1468167" y="4237669"/>
            <a:ext cx="64502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13</cp:revision>
  <dcterms:created xsi:type="dcterms:W3CDTF">2022-12-05T07:19:33Z</dcterms:created>
  <dcterms:modified xsi:type="dcterms:W3CDTF">2022-12-12T13:55:43Z</dcterms:modified>
  <cp:category/>
</cp:coreProperties>
</file>