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3"/>
  </p:notesMasterIdLst>
  <p:sldIdLst>
    <p:sldId id="256" r:id="rId2"/>
  </p:sldIdLst>
  <p:sldSz cx="3527425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 userDrawn="1">
          <p15:clr>
            <a:srgbClr val="A4A3A4"/>
          </p15:clr>
        </p15:guide>
        <p15:guide id="2" pos="11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73" d="100"/>
          <a:sy n="73" d="100"/>
        </p:scale>
        <p:origin x="3944" y="-1656"/>
      </p:cViewPr>
      <p:guideLst>
        <p:guide orient="horz" pos="4763"/>
        <p:guide pos="1112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070225" y="1143000"/>
            <a:ext cx="717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3799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1pPr>
    <a:lvl2pPr marL="518999" algn="l" defTabSz="103799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2pPr>
    <a:lvl3pPr marL="1037997" algn="l" defTabSz="103799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3pPr>
    <a:lvl4pPr marL="1556999" algn="l" defTabSz="103799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4pPr>
    <a:lvl5pPr marL="2075996" algn="l" defTabSz="103799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5pPr>
    <a:lvl6pPr marL="2594998" algn="l" defTabSz="103799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6pPr>
    <a:lvl7pPr marL="3113993" algn="l" defTabSz="103799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7pPr>
    <a:lvl8pPr marL="3632994" algn="l" defTabSz="103799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8pPr>
    <a:lvl9pPr marL="4151993" algn="l" defTabSz="103799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070225" y="1143000"/>
            <a:ext cx="71755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557" y="2474395"/>
            <a:ext cx="2998311" cy="5263774"/>
          </a:xfrm>
        </p:spPr>
        <p:txBody>
          <a:bodyPr anchor="b"/>
          <a:lstStyle>
            <a:lvl1pPr algn="ctr">
              <a:defRPr sz="231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928" y="7941160"/>
            <a:ext cx="2645569" cy="3650342"/>
          </a:xfrm>
        </p:spPr>
        <p:txBody>
          <a:bodyPr/>
          <a:lstStyle>
            <a:lvl1pPr marL="0" indent="0" algn="ctr">
              <a:buNone/>
              <a:defRPr sz="926"/>
            </a:lvl1pPr>
            <a:lvl2pPr marL="176388" indent="0" algn="ctr">
              <a:buNone/>
              <a:defRPr sz="772"/>
            </a:lvl2pPr>
            <a:lvl3pPr marL="352776" indent="0" algn="ctr">
              <a:buNone/>
              <a:defRPr sz="694"/>
            </a:lvl3pPr>
            <a:lvl4pPr marL="529163" indent="0" algn="ctr">
              <a:buNone/>
              <a:defRPr sz="617"/>
            </a:lvl4pPr>
            <a:lvl5pPr marL="705551" indent="0" algn="ctr">
              <a:buNone/>
              <a:defRPr sz="617"/>
            </a:lvl5pPr>
            <a:lvl6pPr marL="881939" indent="0" algn="ctr">
              <a:buNone/>
              <a:defRPr sz="617"/>
            </a:lvl6pPr>
            <a:lvl7pPr marL="1058327" indent="0" algn="ctr">
              <a:buNone/>
              <a:defRPr sz="617"/>
            </a:lvl7pPr>
            <a:lvl8pPr marL="1234714" indent="0" algn="ctr">
              <a:buNone/>
              <a:defRPr sz="617"/>
            </a:lvl8pPr>
            <a:lvl9pPr marL="1411102" indent="0" algn="ctr">
              <a:buNone/>
              <a:defRPr sz="61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963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371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24314" y="804966"/>
            <a:ext cx="760601" cy="1281295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2511" y="804966"/>
            <a:ext cx="2237710" cy="128129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36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083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73" y="3769342"/>
            <a:ext cx="3042404" cy="6289229"/>
          </a:xfrm>
        </p:spPr>
        <p:txBody>
          <a:bodyPr anchor="b"/>
          <a:lstStyle>
            <a:lvl1pPr>
              <a:defRPr sz="231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673" y="10118069"/>
            <a:ext cx="3042404" cy="3307357"/>
          </a:xfrm>
        </p:spPr>
        <p:txBody>
          <a:bodyPr/>
          <a:lstStyle>
            <a:lvl1pPr marL="0" indent="0">
              <a:buNone/>
              <a:defRPr sz="926">
                <a:solidFill>
                  <a:schemeClr val="tx1"/>
                </a:solidFill>
              </a:defRPr>
            </a:lvl1pPr>
            <a:lvl2pPr marL="176388" indent="0">
              <a:buNone/>
              <a:defRPr sz="772">
                <a:solidFill>
                  <a:schemeClr val="tx1">
                    <a:tint val="75000"/>
                  </a:schemeClr>
                </a:solidFill>
              </a:defRPr>
            </a:lvl2pPr>
            <a:lvl3pPr marL="352776" indent="0">
              <a:buNone/>
              <a:defRPr sz="694">
                <a:solidFill>
                  <a:schemeClr val="tx1">
                    <a:tint val="75000"/>
                  </a:schemeClr>
                </a:solidFill>
              </a:defRPr>
            </a:lvl3pPr>
            <a:lvl4pPr marL="529163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4pPr>
            <a:lvl5pPr marL="705551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5pPr>
            <a:lvl6pPr marL="881939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6pPr>
            <a:lvl7pPr marL="1058327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7pPr>
            <a:lvl8pPr marL="1234714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8pPr>
            <a:lvl9pPr marL="1411102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870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2510" y="4024827"/>
            <a:ext cx="1499156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5759" y="4024827"/>
            <a:ext cx="1499156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540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804969"/>
            <a:ext cx="3042404" cy="2922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970" y="3706342"/>
            <a:ext cx="1492266" cy="1816421"/>
          </a:xfrm>
        </p:spPr>
        <p:txBody>
          <a:bodyPr anchor="b"/>
          <a:lstStyle>
            <a:lvl1pPr marL="0" indent="0">
              <a:buNone/>
              <a:defRPr sz="926" b="1"/>
            </a:lvl1pPr>
            <a:lvl2pPr marL="176388" indent="0">
              <a:buNone/>
              <a:defRPr sz="772" b="1"/>
            </a:lvl2pPr>
            <a:lvl3pPr marL="352776" indent="0">
              <a:buNone/>
              <a:defRPr sz="694" b="1"/>
            </a:lvl3pPr>
            <a:lvl4pPr marL="529163" indent="0">
              <a:buNone/>
              <a:defRPr sz="617" b="1"/>
            </a:lvl4pPr>
            <a:lvl5pPr marL="705551" indent="0">
              <a:buNone/>
              <a:defRPr sz="617" b="1"/>
            </a:lvl5pPr>
            <a:lvl6pPr marL="881939" indent="0">
              <a:buNone/>
              <a:defRPr sz="617" b="1"/>
            </a:lvl6pPr>
            <a:lvl7pPr marL="1058327" indent="0">
              <a:buNone/>
              <a:defRPr sz="617" b="1"/>
            </a:lvl7pPr>
            <a:lvl8pPr marL="1234714" indent="0">
              <a:buNone/>
              <a:defRPr sz="617" b="1"/>
            </a:lvl8pPr>
            <a:lvl9pPr marL="1411102" indent="0">
              <a:buNone/>
              <a:defRPr sz="6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2970" y="5522763"/>
            <a:ext cx="1492266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85759" y="3706342"/>
            <a:ext cx="1499615" cy="1816421"/>
          </a:xfrm>
        </p:spPr>
        <p:txBody>
          <a:bodyPr anchor="b"/>
          <a:lstStyle>
            <a:lvl1pPr marL="0" indent="0">
              <a:buNone/>
              <a:defRPr sz="926" b="1"/>
            </a:lvl1pPr>
            <a:lvl2pPr marL="176388" indent="0">
              <a:buNone/>
              <a:defRPr sz="772" b="1"/>
            </a:lvl2pPr>
            <a:lvl3pPr marL="352776" indent="0">
              <a:buNone/>
              <a:defRPr sz="694" b="1"/>
            </a:lvl3pPr>
            <a:lvl4pPr marL="529163" indent="0">
              <a:buNone/>
              <a:defRPr sz="617" b="1"/>
            </a:lvl4pPr>
            <a:lvl5pPr marL="705551" indent="0">
              <a:buNone/>
              <a:defRPr sz="617" b="1"/>
            </a:lvl5pPr>
            <a:lvl6pPr marL="881939" indent="0">
              <a:buNone/>
              <a:defRPr sz="617" b="1"/>
            </a:lvl6pPr>
            <a:lvl7pPr marL="1058327" indent="0">
              <a:buNone/>
              <a:defRPr sz="617" b="1"/>
            </a:lvl7pPr>
            <a:lvl8pPr marL="1234714" indent="0">
              <a:buNone/>
              <a:defRPr sz="617" b="1"/>
            </a:lvl8pPr>
            <a:lvl9pPr marL="1411102" indent="0">
              <a:buNone/>
              <a:defRPr sz="6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85759" y="5522763"/>
            <a:ext cx="1499615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45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992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1007957"/>
            <a:ext cx="1137686" cy="3527848"/>
          </a:xfrm>
        </p:spPr>
        <p:txBody>
          <a:bodyPr anchor="b"/>
          <a:lstStyle>
            <a:lvl1pPr>
              <a:defRPr sz="123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9615" y="2176910"/>
            <a:ext cx="1785759" cy="10744538"/>
          </a:xfrm>
        </p:spPr>
        <p:txBody>
          <a:bodyPr/>
          <a:lstStyle>
            <a:lvl1pPr>
              <a:defRPr sz="1235"/>
            </a:lvl1pPr>
            <a:lvl2pPr>
              <a:defRPr sz="1080"/>
            </a:lvl2pPr>
            <a:lvl3pPr>
              <a:defRPr sz="926"/>
            </a:lvl3pPr>
            <a:lvl4pPr>
              <a:defRPr sz="772"/>
            </a:lvl4pPr>
            <a:lvl5pPr>
              <a:defRPr sz="772"/>
            </a:lvl5pPr>
            <a:lvl6pPr>
              <a:defRPr sz="772"/>
            </a:lvl6pPr>
            <a:lvl7pPr>
              <a:defRPr sz="772"/>
            </a:lvl7pPr>
            <a:lvl8pPr>
              <a:defRPr sz="772"/>
            </a:lvl8pPr>
            <a:lvl9pPr>
              <a:defRPr sz="77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970" y="4535805"/>
            <a:ext cx="1137686" cy="8403140"/>
          </a:xfrm>
        </p:spPr>
        <p:txBody>
          <a:bodyPr/>
          <a:lstStyle>
            <a:lvl1pPr marL="0" indent="0">
              <a:buNone/>
              <a:defRPr sz="617"/>
            </a:lvl1pPr>
            <a:lvl2pPr marL="176388" indent="0">
              <a:buNone/>
              <a:defRPr sz="540"/>
            </a:lvl2pPr>
            <a:lvl3pPr marL="352776" indent="0">
              <a:buNone/>
              <a:defRPr sz="463"/>
            </a:lvl3pPr>
            <a:lvl4pPr marL="529163" indent="0">
              <a:buNone/>
              <a:defRPr sz="386"/>
            </a:lvl4pPr>
            <a:lvl5pPr marL="705551" indent="0">
              <a:buNone/>
              <a:defRPr sz="386"/>
            </a:lvl5pPr>
            <a:lvl6pPr marL="881939" indent="0">
              <a:buNone/>
              <a:defRPr sz="386"/>
            </a:lvl6pPr>
            <a:lvl7pPr marL="1058327" indent="0">
              <a:buNone/>
              <a:defRPr sz="386"/>
            </a:lvl7pPr>
            <a:lvl8pPr marL="1234714" indent="0">
              <a:buNone/>
              <a:defRPr sz="386"/>
            </a:lvl8pPr>
            <a:lvl9pPr marL="1411102" indent="0">
              <a:buNone/>
              <a:defRPr sz="38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9562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1007957"/>
            <a:ext cx="1137686" cy="3527848"/>
          </a:xfrm>
        </p:spPr>
        <p:txBody>
          <a:bodyPr anchor="b"/>
          <a:lstStyle>
            <a:lvl1pPr>
              <a:defRPr sz="123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99615" y="2176910"/>
            <a:ext cx="1785759" cy="10744538"/>
          </a:xfrm>
        </p:spPr>
        <p:txBody>
          <a:bodyPr anchor="t"/>
          <a:lstStyle>
            <a:lvl1pPr marL="0" indent="0">
              <a:buNone/>
              <a:defRPr sz="1235"/>
            </a:lvl1pPr>
            <a:lvl2pPr marL="176388" indent="0">
              <a:buNone/>
              <a:defRPr sz="1080"/>
            </a:lvl2pPr>
            <a:lvl3pPr marL="352776" indent="0">
              <a:buNone/>
              <a:defRPr sz="926"/>
            </a:lvl3pPr>
            <a:lvl4pPr marL="529163" indent="0">
              <a:buNone/>
              <a:defRPr sz="772"/>
            </a:lvl4pPr>
            <a:lvl5pPr marL="705551" indent="0">
              <a:buNone/>
              <a:defRPr sz="772"/>
            </a:lvl5pPr>
            <a:lvl6pPr marL="881939" indent="0">
              <a:buNone/>
              <a:defRPr sz="772"/>
            </a:lvl6pPr>
            <a:lvl7pPr marL="1058327" indent="0">
              <a:buNone/>
              <a:defRPr sz="772"/>
            </a:lvl7pPr>
            <a:lvl8pPr marL="1234714" indent="0">
              <a:buNone/>
              <a:defRPr sz="772"/>
            </a:lvl8pPr>
            <a:lvl9pPr marL="1411102" indent="0">
              <a:buNone/>
              <a:defRPr sz="77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970" y="4535805"/>
            <a:ext cx="1137686" cy="8403140"/>
          </a:xfrm>
        </p:spPr>
        <p:txBody>
          <a:bodyPr/>
          <a:lstStyle>
            <a:lvl1pPr marL="0" indent="0">
              <a:buNone/>
              <a:defRPr sz="617"/>
            </a:lvl1pPr>
            <a:lvl2pPr marL="176388" indent="0">
              <a:buNone/>
              <a:defRPr sz="540"/>
            </a:lvl2pPr>
            <a:lvl3pPr marL="352776" indent="0">
              <a:buNone/>
              <a:defRPr sz="463"/>
            </a:lvl3pPr>
            <a:lvl4pPr marL="529163" indent="0">
              <a:buNone/>
              <a:defRPr sz="386"/>
            </a:lvl4pPr>
            <a:lvl5pPr marL="705551" indent="0">
              <a:buNone/>
              <a:defRPr sz="386"/>
            </a:lvl5pPr>
            <a:lvl6pPr marL="881939" indent="0">
              <a:buNone/>
              <a:defRPr sz="386"/>
            </a:lvl6pPr>
            <a:lvl7pPr marL="1058327" indent="0">
              <a:buNone/>
              <a:defRPr sz="386"/>
            </a:lvl7pPr>
            <a:lvl8pPr marL="1234714" indent="0">
              <a:buNone/>
              <a:defRPr sz="386"/>
            </a:lvl8pPr>
            <a:lvl9pPr marL="1411102" indent="0">
              <a:buNone/>
              <a:defRPr sz="38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92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2511" y="804969"/>
            <a:ext cx="3042404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11" y="4024827"/>
            <a:ext cx="3042404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510" y="14013401"/>
            <a:ext cx="793671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68460" y="14013401"/>
            <a:ext cx="119050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91244" y="14013401"/>
            <a:ext cx="793671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436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52776" rtl="0" eaLnBrk="1" latinLnBrk="0" hangingPunct="1">
        <a:lnSpc>
          <a:spcPct val="90000"/>
        </a:lnSpc>
        <a:spcBef>
          <a:spcPct val="0"/>
        </a:spcBef>
        <a:buNone/>
        <a:defRPr sz="16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8194" indent="-88194" algn="l" defTabSz="352776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64582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2pPr>
      <a:lvl3pPr marL="440969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772" kern="1200">
          <a:solidFill>
            <a:schemeClr val="tx1"/>
          </a:solidFill>
          <a:latin typeface="+mn-lt"/>
          <a:ea typeface="+mn-ea"/>
          <a:cs typeface="+mn-cs"/>
        </a:defRPr>
      </a:lvl3pPr>
      <a:lvl4pPr marL="617357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4pPr>
      <a:lvl5pPr marL="793745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5pPr>
      <a:lvl6pPr marL="970133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6pPr>
      <a:lvl7pPr marL="1146520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7pPr>
      <a:lvl8pPr marL="1322908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8pPr>
      <a:lvl9pPr marL="1499296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1pPr>
      <a:lvl2pPr marL="176388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2pPr>
      <a:lvl3pPr marL="352776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3pPr>
      <a:lvl4pPr marL="529163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4pPr>
      <a:lvl5pPr marL="705551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5pPr>
      <a:lvl6pPr marL="881939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6pPr>
      <a:lvl7pPr marL="1058327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7pPr>
      <a:lvl8pPr marL="1234714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8pPr>
      <a:lvl9pPr marL="1411102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C7E8498-DB7E-2146-9D1C-CF5A376FA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0" y="0"/>
            <a:ext cx="3523784" cy="1511935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00B1BBFB-13E8-3640-9D0B-5A98B9CD635C}"/>
              </a:ext>
            </a:extLst>
          </p:cNvPr>
          <p:cNvSpPr txBox="1"/>
          <p:nvPr/>
        </p:nvSpPr>
        <p:spPr>
          <a:xfrm rot="5400000">
            <a:off x="346931" y="4955041"/>
            <a:ext cx="42276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3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3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0C849F8-97D3-EB42-90D0-86ADAA28824D}"/>
              </a:ext>
            </a:extLst>
          </p:cNvPr>
          <p:cNvSpPr txBox="1"/>
          <p:nvPr/>
        </p:nvSpPr>
        <p:spPr>
          <a:xfrm rot="5400000">
            <a:off x="-355700" y="4253826"/>
            <a:ext cx="422761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3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3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931C350-4071-6A45-AA37-32C8906FE4A1}"/>
              </a:ext>
            </a:extLst>
          </p:cNvPr>
          <p:cNvSpPr txBox="1"/>
          <p:nvPr/>
        </p:nvSpPr>
        <p:spPr>
          <a:xfrm rot="5400000">
            <a:off x="-355700" y="11262364"/>
            <a:ext cx="422761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3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3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C0D0CCB-FAA4-0F43-A5AC-5B4D7E0FA09B}"/>
              </a:ext>
            </a:extLst>
          </p:cNvPr>
          <p:cNvSpPr txBox="1"/>
          <p:nvPr/>
        </p:nvSpPr>
        <p:spPr>
          <a:xfrm rot="5400000">
            <a:off x="1183180" y="8462790"/>
            <a:ext cx="114985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3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3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D4CEDC4-9158-2648-88F0-896969BC978C}"/>
              </a:ext>
            </a:extLst>
          </p:cNvPr>
          <p:cNvSpPr txBox="1"/>
          <p:nvPr/>
        </p:nvSpPr>
        <p:spPr>
          <a:xfrm rot="5400000">
            <a:off x="1127352" y="11262364"/>
            <a:ext cx="266411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3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3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2F12E6C-9FF3-2F42-ACE7-4E27CCC0C48E}"/>
              </a:ext>
            </a:extLst>
          </p:cNvPr>
          <p:cNvSpPr txBox="1"/>
          <p:nvPr/>
        </p:nvSpPr>
        <p:spPr>
          <a:xfrm rot="5400000">
            <a:off x="1885809" y="9176265"/>
            <a:ext cx="114985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3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3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87E35C2B-9684-0944-9F9F-9DDFCE2AE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204252" y="2896307"/>
            <a:ext cx="511914" cy="511914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2EF039FB-9FE8-2349-87D5-B64DB945F63A}"/>
              </a:ext>
            </a:extLst>
          </p:cNvPr>
          <p:cNvSpPr txBox="1"/>
          <p:nvPr/>
        </p:nvSpPr>
        <p:spPr>
          <a:xfrm rot="5400000">
            <a:off x="-210080" y="4966147"/>
            <a:ext cx="2566278" cy="582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de-AT" sz="140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14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000"/>
              </a:lnSpc>
            </a:pPr>
            <a:r>
              <a:rPr lang="de-AT" sz="140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1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12</cp:revision>
  <dcterms:created xsi:type="dcterms:W3CDTF">2022-12-05T07:19:33Z</dcterms:created>
  <dcterms:modified xsi:type="dcterms:W3CDTF">2022-12-19T09:41:50Z</dcterms:modified>
  <cp:category/>
</cp:coreProperties>
</file>