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sldIdLst>
    <p:sldId id="256" r:id="rId2"/>
  </p:sldIdLst>
  <p:sldSz cx="2555875" cy="3455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0" userDrawn="1">
          <p15:clr>
            <a:srgbClr val="A4A3A4"/>
          </p15:clr>
        </p15:guide>
        <p15:guide id="2" pos="8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>
        <p:scale>
          <a:sx n="173" d="100"/>
          <a:sy n="173" d="100"/>
        </p:scale>
        <p:origin x="3360" y="520"/>
      </p:cViewPr>
      <p:guideLst>
        <p:guide orient="horz" pos="1090"/>
        <p:guide pos="806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1143000"/>
            <a:ext cx="2282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1pPr>
    <a:lvl2pPr marL="512032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2pPr>
    <a:lvl3pPr marL="1024063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3pPr>
    <a:lvl4pPr marL="1536097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4pPr>
    <a:lvl5pPr marL="2048125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5pPr>
    <a:lvl6pPr marL="2560159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6pPr>
    <a:lvl7pPr marL="3072188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7pPr>
    <a:lvl8pPr marL="3584220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8pPr>
    <a:lvl9pPr marL="4096253" algn="l" defTabSz="1024063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87588" y="1143000"/>
            <a:ext cx="22828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691" y="565598"/>
            <a:ext cx="2172494" cy="1203196"/>
          </a:xfrm>
        </p:spPr>
        <p:txBody>
          <a:bodyPr anchor="b"/>
          <a:lstStyle>
            <a:lvl1pPr algn="ctr">
              <a:defRPr sz="167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485" y="1815194"/>
            <a:ext cx="1916906" cy="834397"/>
          </a:xfrm>
        </p:spPr>
        <p:txBody>
          <a:bodyPr/>
          <a:lstStyle>
            <a:lvl1pPr marL="0" indent="0" algn="ctr">
              <a:buNone/>
              <a:defRPr sz="671"/>
            </a:lvl1pPr>
            <a:lvl2pPr marL="127787" indent="0" algn="ctr">
              <a:buNone/>
              <a:defRPr sz="559"/>
            </a:lvl2pPr>
            <a:lvl3pPr marL="255575" indent="0" algn="ctr">
              <a:buNone/>
              <a:defRPr sz="503"/>
            </a:lvl3pPr>
            <a:lvl4pPr marL="383362" indent="0" algn="ctr">
              <a:buNone/>
              <a:defRPr sz="447"/>
            </a:lvl4pPr>
            <a:lvl5pPr marL="511150" indent="0" algn="ctr">
              <a:buNone/>
              <a:defRPr sz="447"/>
            </a:lvl5pPr>
            <a:lvl6pPr marL="638937" indent="0" algn="ctr">
              <a:buNone/>
              <a:defRPr sz="447"/>
            </a:lvl6pPr>
            <a:lvl7pPr marL="766724" indent="0" algn="ctr">
              <a:buNone/>
              <a:defRPr sz="447"/>
            </a:lvl7pPr>
            <a:lvl8pPr marL="894512" indent="0" algn="ctr">
              <a:buNone/>
              <a:defRPr sz="447"/>
            </a:lvl8pPr>
            <a:lvl9pPr marL="1022299" indent="0" algn="ctr">
              <a:buNone/>
              <a:defRPr sz="44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59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78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9048" y="183999"/>
            <a:ext cx="551111" cy="292879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717" y="183999"/>
            <a:ext cx="1621383" cy="292879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27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213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85" y="861598"/>
            <a:ext cx="2204442" cy="1437595"/>
          </a:xfrm>
        </p:spPr>
        <p:txBody>
          <a:bodyPr anchor="b"/>
          <a:lstStyle>
            <a:lvl1pPr>
              <a:defRPr sz="167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385" y="2312793"/>
            <a:ext cx="2204442" cy="755997"/>
          </a:xfrm>
        </p:spPr>
        <p:txBody>
          <a:bodyPr/>
          <a:lstStyle>
            <a:lvl1pPr marL="0" indent="0">
              <a:buNone/>
              <a:defRPr sz="671">
                <a:solidFill>
                  <a:schemeClr val="tx1"/>
                </a:solidFill>
              </a:defRPr>
            </a:lvl1pPr>
            <a:lvl2pPr marL="127787" indent="0">
              <a:buNone/>
              <a:defRPr sz="559">
                <a:solidFill>
                  <a:schemeClr val="tx1">
                    <a:tint val="75000"/>
                  </a:schemeClr>
                </a:solidFill>
              </a:defRPr>
            </a:lvl2pPr>
            <a:lvl3pPr marL="255575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3pPr>
            <a:lvl4pPr marL="383362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4pPr>
            <a:lvl5pPr marL="511150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5pPr>
            <a:lvl6pPr marL="638937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6pPr>
            <a:lvl7pPr marL="766724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7pPr>
            <a:lvl8pPr marL="894512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8pPr>
            <a:lvl9pPr marL="1022299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84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716" y="919997"/>
            <a:ext cx="1086247" cy="21927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912" y="919997"/>
            <a:ext cx="1086247" cy="219279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39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9" y="184000"/>
            <a:ext cx="2204442" cy="66799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049" y="847197"/>
            <a:ext cx="1081255" cy="415198"/>
          </a:xfrm>
        </p:spPr>
        <p:txBody>
          <a:bodyPr anchor="b"/>
          <a:lstStyle>
            <a:lvl1pPr marL="0" indent="0">
              <a:buNone/>
              <a:defRPr sz="671" b="1"/>
            </a:lvl1pPr>
            <a:lvl2pPr marL="127787" indent="0">
              <a:buNone/>
              <a:defRPr sz="559" b="1"/>
            </a:lvl2pPr>
            <a:lvl3pPr marL="255575" indent="0">
              <a:buNone/>
              <a:defRPr sz="503" b="1"/>
            </a:lvl3pPr>
            <a:lvl4pPr marL="383362" indent="0">
              <a:buNone/>
              <a:defRPr sz="447" b="1"/>
            </a:lvl4pPr>
            <a:lvl5pPr marL="511150" indent="0">
              <a:buNone/>
              <a:defRPr sz="447" b="1"/>
            </a:lvl5pPr>
            <a:lvl6pPr marL="638937" indent="0">
              <a:buNone/>
              <a:defRPr sz="447" b="1"/>
            </a:lvl6pPr>
            <a:lvl7pPr marL="766724" indent="0">
              <a:buNone/>
              <a:defRPr sz="447" b="1"/>
            </a:lvl7pPr>
            <a:lvl8pPr marL="894512" indent="0">
              <a:buNone/>
              <a:defRPr sz="447" b="1"/>
            </a:lvl8pPr>
            <a:lvl9pPr marL="1022299" indent="0">
              <a:buNone/>
              <a:defRPr sz="44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049" y="1262396"/>
            <a:ext cx="1081255" cy="185679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93912" y="847197"/>
            <a:ext cx="1086580" cy="415198"/>
          </a:xfrm>
        </p:spPr>
        <p:txBody>
          <a:bodyPr anchor="b"/>
          <a:lstStyle>
            <a:lvl1pPr marL="0" indent="0">
              <a:buNone/>
              <a:defRPr sz="671" b="1"/>
            </a:lvl1pPr>
            <a:lvl2pPr marL="127787" indent="0">
              <a:buNone/>
              <a:defRPr sz="559" b="1"/>
            </a:lvl2pPr>
            <a:lvl3pPr marL="255575" indent="0">
              <a:buNone/>
              <a:defRPr sz="503" b="1"/>
            </a:lvl3pPr>
            <a:lvl4pPr marL="383362" indent="0">
              <a:buNone/>
              <a:defRPr sz="447" b="1"/>
            </a:lvl4pPr>
            <a:lvl5pPr marL="511150" indent="0">
              <a:buNone/>
              <a:defRPr sz="447" b="1"/>
            </a:lvl5pPr>
            <a:lvl6pPr marL="638937" indent="0">
              <a:buNone/>
              <a:defRPr sz="447" b="1"/>
            </a:lvl6pPr>
            <a:lvl7pPr marL="766724" indent="0">
              <a:buNone/>
              <a:defRPr sz="447" b="1"/>
            </a:lvl7pPr>
            <a:lvl8pPr marL="894512" indent="0">
              <a:buNone/>
              <a:defRPr sz="447" b="1"/>
            </a:lvl8pPr>
            <a:lvl9pPr marL="1022299" indent="0">
              <a:buNone/>
              <a:defRPr sz="44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3912" y="1262396"/>
            <a:ext cx="1086580" cy="185679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08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82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14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9" y="230399"/>
            <a:ext cx="824336" cy="806397"/>
          </a:xfrm>
        </p:spPr>
        <p:txBody>
          <a:bodyPr anchor="b"/>
          <a:lstStyle>
            <a:lvl1pPr>
              <a:defRPr sz="89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580" y="497599"/>
            <a:ext cx="1293912" cy="2455991"/>
          </a:xfrm>
        </p:spPr>
        <p:txBody>
          <a:bodyPr/>
          <a:lstStyle>
            <a:lvl1pPr>
              <a:defRPr sz="894"/>
            </a:lvl1pPr>
            <a:lvl2pPr>
              <a:defRPr sz="783"/>
            </a:lvl2pPr>
            <a:lvl3pPr>
              <a:defRPr sz="671"/>
            </a:lvl3pPr>
            <a:lvl4pPr>
              <a:defRPr sz="559"/>
            </a:lvl4pPr>
            <a:lvl5pPr>
              <a:defRPr sz="559"/>
            </a:lvl5pPr>
            <a:lvl6pPr>
              <a:defRPr sz="559"/>
            </a:lvl6pPr>
            <a:lvl7pPr>
              <a:defRPr sz="559"/>
            </a:lvl7pPr>
            <a:lvl8pPr>
              <a:defRPr sz="559"/>
            </a:lvl8pPr>
            <a:lvl9pPr>
              <a:defRPr sz="55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049" y="1036796"/>
            <a:ext cx="824336" cy="1920794"/>
          </a:xfrm>
        </p:spPr>
        <p:txBody>
          <a:bodyPr/>
          <a:lstStyle>
            <a:lvl1pPr marL="0" indent="0">
              <a:buNone/>
              <a:defRPr sz="447"/>
            </a:lvl1pPr>
            <a:lvl2pPr marL="127787" indent="0">
              <a:buNone/>
              <a:defRPr sz="391"/>
            </a:lvl2pPr>
            <a:lvl3pPr marL="255575" indent="0">
              <a:buNone/>
              <a:defRPr sz="335"/>
            </a:lvl3pPr>
            <a:lvl4pPr marL="383362" indent="0">
              <a:buNone/>
              <a:defRPr sz="280"/>
            </a:lvl4pPr>
            <a:lvl5pPr marL="511150" indent="0">
              <a:buNone/>
              <a:defRPr sz="280"/>
            </a:lvl5pPr>
            <a:lvl6pPr marL="638937" indent="0">
              <a:buNone/>
              <a:defRPr sz="280"/>
            </a:lvl6pPr>
            <a:lvl7pPr marL="766724" indent="0">
              <a:buNone/>
              <a:defRPr sz="280"/>
            </a:lvl7pPr>
            <a:lvl8pPr marL="894512" indent="0">
              <a:buNone/>
              <a:defRPr sz="280"/>
            </a:lvl8pPr>
            <a:lvl9pPr marL="1022299" indent="0">
              <a:buNone/>
              <a:defRPr sz="28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96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9" y="230399"/>
            <a:ext cx="824336" cy="806397"/>
          </a:xfrm>
        </p:spPr>
        <p:txBody>
          <a:bodyPr anchor="b"/>
          <a:lstStyle>
            <a:lvl1pPr>
              <a:defRPr sz="89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86580" y="497599"/>
            <a:ext cx="1293912" cy="2455991"/>
          </a:xfrm>
        </p:spPr>
        <p:txBody>
          <a:bodyPr anchor="t"/>
          <a:lstStyle>
            <a:lvl1pPr marL="0" indent="0">
              <a:buNone/>
              <a:defRPr sz="894"/>
            </a:lvl1pPr>
            <a:lvl2pPr marL="127787" indent="0">
              <a:buNone/>
              <a:defRPr sz="783"/>
            </a:lvl2pPr>
            <a:lvl3pPr marL="255575" indent="0">
              <a:buNone/>
              <a:defRPr sz="671"/>
            </a:lvl3pPr>
            <a:lvl4pPr marL="383362" indent="0">
              <a:buNone/>
              <a:defRPr sz="559"/>
            </a:lvl4pPr>
            <a:lvl5pPr marL="511150" indent="0">
              <a:buNone/>
              <a:defRPr sz="559"/>
            </a:lvl5pPr>
            <a:lvl6pPr marL="638937" indent="0">
              <a:buNone/>
              <a:defRPr sz="559"/>
            </a:lvl6pPr>
            <a:lvl7pPr marL="766724" indent="0">
              <a:buNone/>
              <a:defRPr sz="559"/>
            </a:lvl7pPr>
            <a:lvl8pPr marL="894512" indent="0">
              <a:buNone/>
              <a:defRPr sz="559"/>
            </a:lvl8pPr>
            <a:lvl9pPr marL="1022299" indent="0">
              <a:buNone/>
              <a:defRPr sz="55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049" y="1036796"/>
            <a:ext cx="824336" cy="1920794"/>
          </a:xfrm>
        </p:spPr>
        <p:txBody>
          <a:bodyPr/>
          <a:lstStyle>
            <a:lvl1pPr marL="0" indent="0">
              <a:buNone/>
              <a:defRPr sz="447"/>
            </a:lvl1pPr>
            <a:lvl2pPr marL="127787" indent="0">
              <a:buNone/>
              <a:defRPr sz="391"/>
            </a:lvl2pPr>
            <a:lvl3pPr marL="255575" indent="0">
              <a:buNone/>
              <a:defRPr sz="335"/>
            </a:lvl3pPr>
            <a:lvl4pPr marL="383362" indent="0">
              <a:buNone/>
              <a:defRPr sz="280"/>
            </a:lvl4pPr>
            <a:lvl5pPr marL="511150" indent="0">
              <a:buNone/>
              <a:defRPr sz="280"/>
            </a:lvl5pPr>
            <a:lvl6pPr marL="638937" indent="0">
              <a:buNone/>
              <a:defRPr sz="280"/>
            </a:lvl6pPr>
            <a:lvl7pPr marL="766724" indent="0">
              <a:buNone/>
              <a:defRPr sz="280"/>
            </a:lvl7pPr>
            <a:lvl8pPr marL="894512" indent="0">
              <a:buNone/>
              <a:defRPr sz="280"/>
            </a:lvl8pPr>
            <a:lvl9pPr marL="1022299" indent="0">
              <a:buNone/>
              <a:defRPr sz="28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7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717" y="184000"/>
            <a:ext cx="2204442" cy="667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717" y="919997"/>
            <a:ext cx="2204442" cy="219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5716" y="3203190"/>
            <a:ext cx="575072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19.12.22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6634" y="3203190"/>
            <a:ext cx="862608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5087" y="3203190"/>
            <a:ext cx="575072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41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255575" rtl="0" eaLnBrk="1" latinLnBrk="0" hangingPunct="1">
        <a:lnSpc>
          <a:spcPct val="90000"/>
        </a:lnSpc>
        <a:spcBef>
          <a:spcPct val="0"/>
        </a:spcBef>
        <a:buNone/>
        <a:defRPr sz="12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894" indent="-63894" algn="l" defTabSz="25557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1pPr>
      <a:lvl2pPr marL="191681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671" kern="1200">
          <a:solidFill>
            <a:schemeClr val="tx1"/>
          </a:solidFill>
          <a:latin typeface="+mn-lt"/>
          <a:ea typeface="+mn-ea"/>
          <a:cs typeface="+mn-cs"/>
        </a:defRPr>
      </a:lvl2pPr>
      <a:lvl3pPr marL="319469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59" kern="1200">
          <a:solidFill>
            <a:schemeClr val="tx1"/>
          </a:solidFill>
          <a:latin typeface="+mn-lt"/>
          <a:ea typeface="+mn-ea"/>
          <a:cs typeface="+mn-cs"/>
        </a:defRPr>
      </a:lvl3pPr>
      <a:lvl4pPr marL="447256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4pPr>
      <a:lvl5pPr marL="575043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5pPr>
      <a:lvl6pPr marL="702831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6pPr>
      <a:lvl7pPr marL="830618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7pPr>
      <a:lvl8pPr marL="958406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8pPr>
      <a:lvl9pPr marL="1086193" indent="-63894" algn="l" defTabSz="255575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1pPr>
      <a:lvl2pPr marL="127787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2pPr>
      <a:lvl3pPr marL="255575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3pPr>
      <a:lvl4pPr marL="383362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4pPr>
      <a:lvl5pPr marL="511150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5pPr>
      <a:lvl6pPr marL="638937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6pPr>
      <a:lvl7pPr marL="766724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7pPr>
      <a:lvl8pPr marL="894512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8pPr>
      <a:lvl9pPr marL="1022299" algn="l" defTabSz="255575" rtl="0" eaLnBrk="1" latinLnBrk="0" hangingPunct="1">
        <a:defRPr sz="5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4201D3F-5837-8447-8337-E8CB7D5E6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" y="0"/>
            <a:ext cx="2553896" cy="345598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C026E1F-F48D-0041-ABE2-D20E2E777830}"/>
              </a:ext>
            </a:extLst>
          </p:cNvPr>
          <p:cNvSpPr txBox="1"/>
          <p:nvPr/>
        </p:nvSpPr>
        <p:spPr>
          <a:xfrm>
            <a:off x="390849" y="698138"/>
            <a:ext cx="2127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SHOP NAME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3F868B-5AF9-F249-B4FC-E487E02E6F7F}"/>
              </a:ext>
            </a:extLst>
          </p:cNvPr>
          <p:cNvSpPr txBox="1"/>
          <p:nvPr/>
        </p:nvSpPr>
        <p:spPr>
          <a:xfrm>
            <a:off x="701697" y="1402426"/>
            <a:ext cx="14946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700" b="1" dirty="0">
                <a:solidFill>
                  <a:schemeClr val="bg1"/>
                </a:solidFill>
                <a:latin typeface="Arial" panose="020B0604020202020204" pitchFamily="34" charset="0"/>
              </a:rPr>
              <a:t>FRIDAY AFTERNOON</a:t>
            </a:r>
            <a:endParaRPr lang="de-AT" sz="7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de-AT" sz="700" b="1" dirty="0">
                <a:solidFill>
                  <a:schemeClr val="bg1"/>
                </a:solidFill>
                <a:latin typeface="Arial" panose="020B0604020202020204" pitchFamily="34" charset="0"/>
              </a:rPr>
              <a:t>2022–11–11</a:t>
            </a:r>
            <a:endParaRPr lang="de-AT" sz="7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8D5424B-B0D2-7B4C-A509-FBD000A5B358}"/>
              </a:ext>
            </a:extLst>
          </p:cNvPr>
          <p:cNvSpPr txBox="1"/>
          <p:nvPr/>
        </p:nvSpPr>
        <p:spPr>
          <a:xfrm>
            <a:off x="33729" y="1042288"/>
            <a:ext cx="2127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EVENT TITLE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FDBAB7-BEF9-8B44-8A62-FB338320FA8D}"/>
              </a:ext>
            </a:extLst>
          </p:cNvPr>
          <p:cNvSpPr txBox="1"/>
          <p:nvPr/>
        </p:nvSpPr>
        <p:spPr>
          <a:xfrm>
            <a:off x="416474" y="2075264"/>
            <a:ext cx="6922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BE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DFB115F-45B2-2548-84CF-D908F6ABD10D}"/>
              </a:ext>
            </a:extLst>
          </p:cNvPr>
          <p:cNvSpPr txBox="1"/>
          <p:nvPr/>
        </p:nvSpPr>
        <p:spPr>
          <a:xfrm>
            <a:off x="1146557" y="2075264"/>
            <a:ext cx="12805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THERE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CA0402-4CA3-414C-AB6F-57B4C215EEB6}"/>
              </a:ext>
            </a:extLst>
          </p:cNvPr>
          <p:cNvSpPr txBox="1"/>
          <p:nvPr/>
        </p:nvSpPr>
        <p:spPr>
          <a:xfrm>
            <a:off x="8089" y="2423130"/>
            <a:ext cx="8144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OR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D25CEC-0DD6-B64E-AB0B-FF65F789C622}"/>
              </a:ext>
            </a:extLst>
          </p:cNvPr>
          <p:cNvSpPr txBox="1"/>
          <p:nvPr/>
        </p:nvSpPr>
        <p:spPr>
          <a:xfrm>
            <a:off x="929389" y="2419296"/>
            <a:ext cx="16254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1600" b="1" dirty="0">
                <a:solidFill>
                  <a:srgbClr val="2F2683"/>
                </a:solidFill>
                <a:latin typeface="Arial" panose="020B0604020202020204" pitchFamily="34" charset="0"/>
              </a:rPr>
              <a:t>BE SQUARE</a:t>
            </a:r>
            <a:endParaRPr lang="de-AT" sz="1600" dirty="0">
              <a:solidFill>
                <a:srgbClr val="2F2683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10D420A0-CFF3-454F-A5EB-5ED03AF50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20" y="733492"/>
            <a:ext cx="260652" cy="26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Macintosh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14</cp:revision>
  <dcterms:created xsi:type="dcterms:W3CDTF">2022-12-05T07:19:33Z</dcterms:created>
  <dcterms:modified xsi:type="dcterms:W3CDTF">2022-12-19T09:53:26Z</dcterms:modified>
  <cp:category/>
</cp:coreProperties>
</file>