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3"/>
  </p:notesMasterIdLst>
  <p:sldIdLst>
    <p:sldId id="256" r:id="rId2"/>
  </p:sldIdLst>
  <p:sldSz cx="1836738" cy="107283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0" userDrawn="1">
          <p15:clr>
            <a:srgbClr val="A4A3A4"/>
          </p15:clr>
        </p15:guide>
        <p15:guide id="2" pos="5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05"/>
  </p:normalViewPr>
  <p:slideViewPr>
    <p:cSldViewPr snapToGrid="0" snapToObjects="1" showGuides="1">
      <p:cViewPr>
        <p:scale>
          <a:sx n="69" d="100"/>
          <a:sy n="69" d="100"/>
        </p:scale>
        <p:origin x="4352" y="56"/>
      </p:cViewPr>
      <p:guideLst>
        <p:guide orient="horz" pos="3380"/>
        <p:guide pos="579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165475" y="1143000"/>
            <a:ext cx="527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99459" rtl="0" eaLnBrk="1" latinLnBrk="0" hangingPunct="1">
      <a:defRPr sz="917" kern="1200">
        <a:solidFill>
          <a:schemeClr val="tx1"/>
        </a:solidFill>
        <a:latin typeface="+mn-lt"/>
        <a:ea typeface="+mn-ea"/>
        <a:cs typeface="+mn-cs"/>
      </a:defRPr>
    </a:lvl1pPr>
    <a:lvl2pPr marL="349730" algn="l" defTabSz="699459" rtl="0" eaLnBrk="1" latinLnBrk="0" hangingPunct="1">
      <a:defRPr sz="917" kern="1200">
        <a:solidFill>
          <a:schemeClr val="tx1"/>
        </a:solidFill>
        <a:latin typeface="+mn-lt"/>
        <a:ea typeface="+mn-ea"/>
        <a:cs typeface="+mn-cs"/>
      </a:defRPr>
    </a:lvl2pPr>
    <a:lvl3pPr marL="699459" algn="l" defTabSz="699459" rtl="0" eaLnBrk="1" latinLnBrk="0" hangingPunct="1">
      <a:defRPr sz="917" kern="1200">
        <a:solidFill>
          <a:schemeClr val="tx1"/>
        </a:solidFill>
        <a:latin typeface="+mn-lt"/>
        <a:ea typeface="+mn-ea"/>
        <a:cs typeface="+mn-cs"/>
      </a:defRPr>
    </a:lvl3pPr>
    <a:lvl4pPr marL="1049191" algn="l" defTabSz="699459" rtl="0" eaLnBrk="1" latinLnBrk="0" hangingPunct="1">
      <a:defRPr sz="917" kern="1200">
        <a:solidFill>
          <a:schemeClr val="tx1"/>
        </a:solidFill>
        <a:latin typeface="+mn-lt"/>
        <a:ea typeface="+mn-ea"/>
        <a:cs typeface="+mn-cs"/>
      </a:defRPr>
    </a:lvl4pPr>
    <a:lvl5pPr marL="1398919" algn="l" defTabSz="699459" rtl="0" eaLnBrk="1" latinLnBrk="0" hangingPunct="1">
      <a:defRPr sz="917" kern="1200">
        <a:solidFill>
          <a:schemeClr val="tx1"/>
        </a:solidFill>
        <a:latin typeface="+mn-lt"/>
        <a:ea typeface="+mn-ea"/>
        <a:cs typeface="+mn-cs"/>
      </a:defRPr>
    </a:lvl5pPr>
    <a:lvl6pPr marL="1748651" algn="l" defTabSz="699459" rtl="0" eaLnBrk="1" latinLnBrk="0" hangingPunct="1">
      <a:defRPr sz="917" kern="1200">
        <a:solidFill>
          <a:schemeClr val="tx1"/>
        </a:solidFill>
        <a:latin typeface="+mn-lt"/>
        <a:ea typeface="+mn-ea"/>
        <a:cs typeface="+mn-cs"/>
      </a:defRPr>
    </a:lvl6pPr>
    <a:lvl7pPr marL="2098378" algn="l" defTabSz="699459" rtl="0" eaLnBrk="1" latinLnBrk="0" hangingPunct="1">
      <a:defRPr sz="917" kern="1200">
        <a:solidFill>
          <a:schemeClr val="tx1"/>
        </a:solidFill>
        <a:latin typeface="+mn-lt"/>
        <a:ea typeface="+mn-ea"/>
        <a:cs typeface="+mn-cs"/>
      </a:defRPr>
    </a:lvl7pPr>
    <a:lvl8pPr marL="2448109" algn="l" defTabSz="699459" rtl="0" eaLnBrk="1" latinLnBrk="0" hangingPunct="1">
      <a:defRPr sz="917" kern="1200">
        <a:solidFill>
          <a:schemeClr val="tx1"/>
        </a:solidFill>
        <a:latin typeface="+mn-lt"/>
        <a:ea typeface="+mn-ea"/>
        <a:cs typeface="+mn-cs"/>
      </a:defRPr>
    </a:lvl8pPr>
    <a:lvl9pPr marL="2797839" algn="l" defTabSz="699459" rtl="0" eaLnBrk="1" latinLnBrk="0" hangingPunct="1">
      <a:defRPr sz="91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165475" y="1143000"/>
            <a:ext cx="52705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756" y="1755771"/>
            <a:ext cx="1561227" cy="3735046"/>
          </a:xfrm>
        </p:spPr>
        <p:txBody>
          <a:bodyPr anchor="b"/>
          <a:lstStyle>
            <a:lvl1pPr algn="ctr">
              <a:defRPr sz="120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9592" y="5634855"/>
            <a:ext cx="1377554" cy="2590194"/>
          </a:xfrm>
        </p:spPr>
        <p:txBody>
          <a:bodyPr/>
          <a:lstStyle>
            <a:lvl1pPr marL="0" indent="0" algn="ctr">
              <a:buNone/>
              <a:defRPr sz="482"/>
            </a:lvl1pPr>
            <a:lvl2pPr marL="91851" indent="0" algn="ctr">
              <a:buNone/>
              <a:defRPr sz="402"/>
            </a:lvl2pPr>
            <a:lvl3pPr marL="183703" indent="0" algn="ctr">
              <a:buNone/>
              <a:defRPr sz="362"/>
            </a:lvl3pPr>
            <a:lvl4pPr marL="275554" indent="0" algn="ctr">
              <a:buNone/>
              <a:defRPr sz="321"/>
            </a:lvl4pPr>
            <a:lvl5pPr marL="367406" indent="0" algn="ctr">
              <a:buNone/>
              <a:defRPr sz="321"/>
            </a:lvl5pPr>
            <a:lvl6pPr marL="459257" indent="0" algn="ctr">
              <a:buNone/>
              <a:defRPr sz="321"/>
            </a:lvl6pPr>
            <a:lvl7pPr marL="551109" indent="0" algn="ctr">
              <a:buNone/>
              <a:defRPr sz="321"/>
            </a:lvl7pPr>
            <a:lvl8pPr marL="642960" indent="0" algn="ctr">
              <a:buNone/>
              <a:defRPr sz="321"/>
            </a:lvl8pPr>
            <a:lvl9pPr marL="734812" indent="0" algn="ctr">
              <a:buNone/>
              <a:defRPr sz="321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893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3156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14416" y="571184"/>
            <a:ext cx="396047" cy="909176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6276" y="571184"/>
            <a:ext cx="1165181" cy="909176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510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3477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319" y="2674634"/>
            <a:ext cx="1584187" cy="4462684"/>
          </a:xfrm>
        </p:spPr>
        <p:txBody>
          <a:bodyPr anchor="b"/>
          <a:lstStyle>
            <a:lvl1pPr>
              <a:defRPr sz="120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319" y="7179537"/>
            <a:ext cx="1584187" cy="2346820"/>
          </a:xfrm>
        </p:spPr>
        <p:txBody>
          <a:bodyPr/>
          <a:lstStyle>
            <a:lvl1pPr marL="0" indent="0">
              <a:buNone/>
              <a:defRPr sz="482">
                <a:solidFill>
                  <a:schemeClr val="tx1"/>
                </a:solidFill>
              </a:defRPr>
            </a:lvl1pPr>
            <a:lvl2pPr marL="91851" indent="0">
              <a:buNone/>
              <a:defRPr sz="402">
                <a:solidFill>
                  <a:schemeClr val="tx1">
                    <a:tint val="75000"/>
                  </a:schemeClr>
                </a:solidFill>
              </a:defRPr>
            </a:lvl2pPr>
            <a:lvl3pPr marL="183703" indent="0">
              <a:buNone/>
              <a:defRPr sz="362">
                <a:solidFill>
                  <a:schemeClr val="tx1">
                    <a:tint val="75000"/>
                  </a:schemeClr>
                </a:solidFill>
              </a:defRPr>
            </a:lvl3pPr>
            <a:lvl4pPr marL="275554" indent="0">
              <a:buNone/>
              <a:defRPr sz="321">
                <a:solidFill>
                  <a:schemeClr val="tx1">
                    <a:tint val="75000"/>
                  </a:schemeClr>
                </a:solidFill>
              </a:defRPr>
            </a:lvl4pPr>
            <a:lvl5pPr marL="367406" indent="0">
              <a:buNone/>
              <a:defRPr sz="321">
                <a:solidFill>
                  <a:schemeClr val="tx1">
                    <a:tint val="75000"/>
                  </a:schemeClr>
                </a:solidFill>
              </a:defRPr>
            </a:lvl5pPr>
            <a:lvl6pPr marL="459257" indent="0">
              <a:buNone/>
              <a:defRPr sz="321">
                <a:solidFill>
                  <a:schemeClr val="tx1">
                    <a:tint val="75000"/>
                  </a:schemeClr>
                </a:solidFill>
              </a:defRPr>
            </a:lvl6pPr>
            <a:lvl7pPr marL="551109" indent="0">
              <a:buNone/>
              <a:defRPr sz="321">
                <a:solidFill>
                  <a:schemeClr val="tx1">
                    <a:tint val="75000"/>
                  </a:schemeClr>
                </a:solidFill>
              </a:defRPr>
            </a:lvl7pPr>
            <a:lvl8pPr marL="642960" indent="0">
              <a:buNone/>
              <a:defRPr sz="321">
                <a:solidFill>
                  <a:schemeClr val="tx1">
                    <a:tint val="75000"/>
                  </a:schemeClr>
                </a:solidFill>
              </a:defRPr>
            </a:lvl8pPr>
            <a:lvl9pPr marL="734812" indent="0">
              <a:buNone/>
              <a:defRPr sz="32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362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276" y="2855920"/>
            <a:ext cx="780614" cy="680702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848" y="2855920"/>
            <a:ext cx="780614" cy="680702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1377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515" y="571186"/>
            <a:ext cx="1584187" cy="207364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515" y="2629931"/>
            <a:ext cx="777026" cy="1288888"/>
          </a:xfrm>
        </p:spPr>
        <p:txBody>
          <a:bodyPr anchor="b"/>
          <a:lstStyle>
            <a:lvl1pPr marL="0" indent="0">
              <a:buNone/>
              <a:defRPr sz="482" b="1"/>
            </a:lvl1pPr>
            <a:lvl2pPr marL="91851" indent="0">
              <a:buNone/>
              <a:defRPr sz="402" b="1"/>
            </a:lvl2pPr>
            <a:lvl3pPr marL="183703" indent="0">
              <a:buNone/>
              <a:defRPr sz="362" b="1"/>
            </a:lvl3pPr>
            <a:lvl4pPr marL="275554" indent="0">
              <a:buNone/>
              <a:defRPr sz="321" b="1"/>
            </a:lvl4pPr>
            <a:lvl5pPr marL="367406" indent="0">
              <a:buNone/>
              <a:defRPr sz="321" b="1"/>
            </a:lvl5pPr>
            <a:lvl6pPr marL="459257" indent="0">
              <a:buNone/>
              <a:defRPr sz="321" b="1"/>
            </a:lvl6pPr>
            <a:lvl7pPr marL="551109" indent="0">
              <a:buNone/>
              <a:defRPr sz="321" b="1"/>
            </a:lvl7pPr>
            <a:lvl8pPr marL="642960" indent="0">
              <a:buNone/>
              <a:defRPr sz="321" b="1"/>
            </a:lvl8pPr>
            <a:lvl9pPr marL="734812" indent="0">
              <a:buNone/>
              <a:defRPr sz="32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515" y="3918819"/>
            <a:ext cx="777026" cy="576399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849" y="2629931"/>
            <a:ext cx="780853" cy="1288888"/>
          </a:xfrm>
        </p:spPr>
        <p:txBody>
          <a:bodyPr anchor="b"/>
          <a:lstStyle>
            <a:lvl1pPr marL="0" indent="0">
              <a:buNone/>
              <a:defRPr sz="482" b="1"/>
            </a:lvl1pPr>
            <a:lvl2pPr marL="91851" indent="0">
              <a:buNone/>
              <a:defRPr sz="402" b="1"/>
            </a:lvl2pPr>
            <a:lvl3pPr marL="183703" indent="0">
              <a:buNone/>
              <a:defRPr sz="362" b="1"/>
            </a:lvl3pPr>
            <a:lvl4pPr marL="275554" indent="0">
              <a:buNone/>
              <a:defRPr sz="321" b="1"/>
            </a:lvl4pPr>
            <a:lvl5pPr marL="367406" indent="0">
              <a:buNone/>
              <a:defRPr sz="321" b="1"/>
            </a:lvl5pPr>
            <a:lvl6pPr marL="459257" indent="0">
              <a:buNone/>
              <a:defRPr sz="321" b="1"/>
            </a:lvl6pPr>
            <a:lvl7pPr marL="551109" indent="0">
              <a:buNone/>
              <a:defRPr sz="321" b="1"/>
            </a:lvl7pPr>
            <a:lvl8pPr marL="642960" indent="0">
              <a:buNone/>
              <a:defRPr sz="321" b="1"/>
            </a:lvl8pPr>
            <a:lvl9pPr marL="734812" indent="0">
              <a:buNone/>
              <a:defRPr sz="32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849" y="3918819"/>
            <a:ext cx="780853" cy="576399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5566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4316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196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515" y="715222"/>
            <a:ext cx="592396" cy="2503276"/>
          </a:xfrm>
        </p:spPr>
        <p:txBody>
          <a:bodyPr anchor="b"/>
          <a:lstStyle>
            <a:lvl1pPr>
              <a:defRPr sz="64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853" y="1544683"/>
            <a:ext cx="929849" cy="7624064"/>
          </a:xfrm>
        </p:spPr>
        <p:txBody>
          <a:bodyPr/>
          <a:lstStyle>
            <a:lvl1pPr>
              <a:defRPr sz="643"/>
            </a:lvl1pPr>
            <a:lvl2pPr>
              <a:defRPr sz="563"/>
            </a:lvl2pPr>
            <a:lvl3pPr>
              <a:defRPr sz="482"/>
            </a:lvl3pPr>
            <a:lvl4pPr>
              <a:defRPr sz="402"/>
            </a:lvl4pPr>
            <a:lvl5pPr>
              <a:defRPr sz="402"/>
            </a:lvl5pPr>
            <a:lvl6pPr>
              <a:defRPr sz="402"/>
            </a:lvl6pPr>
            <a:lvl7pPr>
              <a:defRPr sz="402"/>
            </a:lvl7pPr>
            <a:lvl8pPr>
              <a:defRPr sz="402"/>
            </a:lvl8pPr>
            <a:lvl9pPr>
              <a:defRPr sz="40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515" y="3218497"/>
            <a:ext cx="592396" cy="5962665"/>
          </a:xfrm>
        </p:spPr>
        <p:txBody>
          <a:bodyPr/>
          <a:lstStyle>
            <a:lvl1pPr marL="0" indent="0">
              <a:buNone/>
              <a:defRPr sz="321"/>
            </a:lvl1pPr>
            <a:lvl2pPr marL="91851" indent="0">
              <a:buNone/>
              <a:defRPr sz="281"/>
            </a:lvl2pPr>
            <a:lvl3pPr marL="183703" indent="0">
              <a:buNone/>
              <a:defRPr sz="241"/>
            </a:lvl3pPr>
            <a:lvl4pPr marL="275554" indent="0">
              <a:buNone/>
              <a:defRPr sz="201"/>
            </a:lvl4pPr>
            <a:lvl5pPr marL="367406" indent="0">
              <a:buNone/>
              <a:defRPr sz="201"/>
            </a:lvl5pPr>
            <a:lvl6pPr marL="459257" indent="0">
              <a:buNone/>
              <a:defRPr sz="201"/>
            </a:lvl6pPr>
            <a:lvl7pPr marL="551109" indent="0">
              <a:buNone/>
              <a:defRPr sz="201"/>
            </a:lvl7pPr>
            <a:lvl8pPr marL="642960" indent="0">
              <a:buNone/>
              <a:defRPr sz="201"/>
            </a:lvl8pPr>
            <a:lvl9pPr marL="734812" indent="0">
              <a:buNone/>
              <a:defRPr sz="20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4915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515" y="715222"/>
            <a:ext cx="592396" cy="2503276"/>
          </a:xfrm>
        </p:spPr>
        <p:txBody>
          <a:bodyPr anchor="b"/>
          <a:lstStyle>
            <a:lvl1pPr>
              <a:defRPr sz="64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0853" y="1544683"/>
            <a:ext cx="929849" cy="7624064"/>
          </a:xfrm>
        </p:spPr>
        <p:txBody>
          <a:bodyPr anchor="t"/>
          <a:lstStyle>
            <a:lvl1pPr marL="0" indent="0">
              <a:buNone/>
              <a:defRPr sz="643"/>
            </a:lvl1pPr>
            <a:lvl2pPr marL="91851" indent="0">
              <a:buNone/>
              <a:defRPr sz="563"/>
            </a:lvl2pPr>
            <a:lvl3pPr marL="183703" indent="0">
              <a:buNone/>
              <a:defRPr sz="482"/>
            </a:lvl3pPr>
            <a:lvl4pPr marL="275554" indent="0">
              <a:buNone/>
              <a:defRPr sz="402"/>
            </a:lvl4pPr>
            <a:lvl5pPr marL="367406" indent="0">
              <a:buNone/>
              <a:defRPr sz="402"/>
            </a:lvl5pPr>
            <a:lvl6pPr marL="459257" indent="0">
              <a:buNone/>
              <a:defRPr sz="402"/>
            </a:lvl6pPr>
            <a:lvl7pPr marL="551109" indent="0">
              <a:buNone/>
              <a:defRPr sz="402"/>
            </a:lvl7pPr>
            <a:lvl8pPr marL="642960" indent="0">
              <a:buNone/>
              <a:defRPr sz="402"/>
            </a:lvl8pPr>
            <a:lvl9pPr marL="734812" indent="0">
              <a:buNone/>
              <a:defRPr sz="40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515" y="3218497"/>
            <a:ext cx="592396" cy="5962665"/>
          </a:xfrm>
        </p:spPr>
        <p:txBody>
          <a:bodyPr/>
          <a:lstStyle>
            <a:lvl1pPr marL="0" indent="0">
              <a:buNone/>
              <a:defRPr sz="321"/>
            </a:lvl1pPr>
            <a:lvl2pPr marL="91851" indent="0">
              <a:buNone/>
              <a:defRPr sz="281"/>
            </a:lvl2pPr>
            <a:lvl3pPr marL="183703" indent="0">
              <a:buNone/>
              <a:defRPr sz="241"/>
            </a:lvl3pPr>
            <a:lvl4pPr marL="275554" indent="0">
              <a:buNone/>
              <a:defRPr sz="201"/>
            </a:lvl4pPr>
            <a:lvl5pPr marL="367406" indent="0">
              <a:buNone/>
              <a:defRPr sz="201"/>
            </a:lvl5pPr>
            <a:lvl6pPr marL="459257" indent="0">
              <a:buNone/>
              <a:defRPr sz="201"/>
            </a:lvl6pPr>
            <a:lvl7pPr marL="551109" indent="0">
              <a:buNone/>
              <a:defRPr sz="201"/>
            </a:lvl7pPr>
            <a:lvl8pPr marL="642960" indent="0">
              <a:buNone/>
              <a:defRPr sz="201"/>
            </a:lvl8pPr>
            <a:lvl9pPr marL="734812" indent="0">
              <a:buNone/>
              <a:defRPr sz="20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3916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276" y="571186"/>
            <a:ext cx="1584187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276" y="2855920"/>
            <a:ext cx="1584187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6276" y="9943570"/>
            <a:ext cx="413266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8420" y="9943570"/>
            <a:ext cx="619899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7196" y="9943570"/>
            <a:ext cx="413266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6395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83703" rtl="0" eaLnBrk="1" latinLnBrk="0" hangingPunct="1">
        <a:lnSpc>
          <a:spcPct val="90000"/>
        </a:lnSpc>
        <a:spcBef>
          <a:spcPct val="0"/>
        </a:spcBef>
        <a:buNone/>
        <a:defRPr sz="8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926" indent="-45926" algn="l" defTabSz="183703" rtl="0" eaLnBrk="1" latinLnBrk="0" hangingPunct="1">
        <a:lnSpc>
          <a:spcPct val="90000"/>
        </a:lnSpc>
        <a:spcBef>
          <a:spcPts val="201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37777" indent="-45926" algn="l" defTabSz="183703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2pPr>
      <a:lvl3pPr marL="229629" indent="-45926" algn="l" defTabSz="183703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402" kern="1200">
          <a:solidFill>
            <a:schemeClr val="tx1"/>
          </a:solidFill>
          <a:latin typeface="+mn-lt"/>
          <a:ea typeface="+mn-ea"/>
          <a:cs typeface="+mn-cs"/>
        </a:defRPr>
      </a:lvl3pPr>
      <a:lvl4pPr marL="321480" indent="-45926" algn="l" defTabSz="183703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2" kern="1200">
          <a:solidFill>
            <a:schemeClr val="tx1"/>
          </a:solidFill>
          <a:latin typeface="+mn-lt"/>
          <a:ea typeface="+mn-ea"/>
          <a:cs typeface="+mn-cs"/>
        </a:defRPr>
      </a:lvl4pPr>
      <a:lvl5pPr marL="413332" indent="-45926" algn="l" defTabSz="183703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2" kern="1200">
          <a:solidFill>
            <a:schemeClr val="tx1"/>
          </a:solidFill>
          <a:latin typeface="+mn-lt"/>
          <a:ea typeface="+mn-ea"/>
          <a:cs typeface="+mn-cs"/>
        </a:defRPr>
      </a:lvl5pPr>
      <a:lvl6pPr marL="505183" indent="-45926" algn="l" defTabSz="183703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2" kern="1200">
          <a:solidFill>
            <a:schemeClr val="tx1"/>
          </a:solidFill>
          <a:latin typeface="+mn-lt"/>
          <a:ea typeface="+mn-ea"/>
          <a:cs typeface="+mn-cs"/>
        </a:defRPr>
      </a:lvl6pPr>
      <a:lvl7pPr marL="597035" indent="-45926" algn="l" defTabSz="183703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2" kern="1200">
          <a:solidFill>
            <a:schemeClr val="tx1"/>
          </a:solidFill>
          <a:latin typeface="+mn-lt"/>
          <a:ea typeface="+mn-ea"/>
          <a:cs typeface="+mn-cs"/>
        </a:defRPr>
      </a:lvl7pPr>
      <a:lvl8pPr marL="688886" indent="-45926" algn="l" defTabSz="183703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2" kern="1200">
          <a:solidFill>
            <a:schemeClr val="tx1"/>
          </a:solidFill>
          <a:latin typeface="+mn-lt"/>
          <a:ea typeface="+mn-ea"/>
          <a:cs typeface="+mn-cs"/>
        </a:defRPr>
      </a:lvl8pPr>
      <a:lvl9pPr marL="780738" indent="-45926" algn="l" defTabSz="183703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3703" rtl="0" eaLnBrk="1" latinLnBrk="0" hangingPunct="1">
        <a:defRPr sz="362" kern="1200">
          <a:solidFill>
            <a:schemeClr val="tx1"/>
          </a:solidFill>
          <a:latin typeface="+mn-lt"/>
          <a:ea typeface="+mn-ea"/>
          <a:cs typeface="+mn-cs"/>
        </a:defRPr>
      </a:lvl1pPr>
      <a:lvl2pPr marL="91851" algn="l" defTabSz="183703" rtl="0" eaLnBrk="1" latinLnBrk="0" hangingPunct="1">
        <a:defRPr sz="362" kern="1200">
          <a:solidFill>
            <a:schemeClr val="tx1"/>
          </a:solidFill>
          <a:latin typeface="+mn-lt"/>
          <a:ea typeface="+mn-ea"/>
          <a:cs typeface="+mn-cs"/>
        </a:defRPr>
      </a:lvl2pPr>
      <a:lvl3pPr marL="183703" algn="l" defTabSz="183703" rtl="0" eaLnBrk="1" latinLnBrk="0" hangingPunct="1">
        <a:defRPr sz="362" kern="1200">
          <a:solidFill>
            <a:schemeClr val="tx1"/>
          </a:solidFill>
          <a:latin typeface="+mn-lt"/>
          <a:ea typeface="+mn-ea"/>
          <a:cs typeface="+mn-cs"/>
        </a:defRPr>
      </a:lvl3pPr>
      <a:lvl4pPr marL="275554" algn="l" defTabSz="183703" rtl="0" eaLnBrk="1" latinLnBrk="0" hangingPunct="1">
        <a:defRPr sz="362" kern="1200">
          <a:solidFill>
            <a:schemeClr val="tx1"/>
          </a:solidFill>
          <a:latin typeface="+mn-lt"/>
          <a:ea typeface="+mn-ea"/>
          <a:cs typeface="+mn-cs"/>
        </a:defRPr>
      </a:lvl4pPr>
      <a:lvl5pPr marL="367406" algn="l" defTabSz="183703" rtl="0" eaLnBrk="1" latinLnBrk="0" hangingPunct="1">
        <a:defRPr sz="362" kern="1200">
          <a:solidFill>
            <a:schemeClr val="tx1"/>
          </a:solidFill>
          <a:latin typeface="+mn-lt"/>
          <a:ea typeface="+mn-ea"/>
          <a:cs typeface="+mn-cs"/>
        </a:defRPr>
      </a:lvl5pPr>
      <a:lvl6pPr marL="459257" algn="l" defTabSz="183703" rtl="0" eaLnBrk="1" latinLnBrk="0" hangingPunct="1">
        <a:defRPr sz="362" kern="1200">
          <a:solidFill>
            <a:schemeClr val="tx1"/>
          </a:solidFill>
          <a:latin typeface="+mn-lt"/>
          <a:ea typeface="+mn-ea"/>
          <a:cs typeface="+mn-cs"/>
        </a:defRPr>
      </a:lvl6pPr>
      <a:lvl7pPr marL="551109" algn="l" defTabSz="183703" rtl="0" eaLnBrk="1" latinLnBrk="0" hangingPunct="1">
        <a:defRPr sz="362" kern="1200">
          <a:solidFill>
            <a:schemeClr val="tx1"/>
          </a:solidFill>
          <a:latin typeface="+mn-lt"/>
          <a:ea typeface="+mn-ea"/>
          <a:cs typeface="+mn-cs"/>
        </a:defRPr>
      </a:lvl7pPr>
      <a:lvl8pPr marL="642960" algn="l" defTabSz="183703" rtl="0" eaLnBrk="1" latinLnBrk="0" hangingPunct="1">
        <a:defRPr sz="362" kern="1200">
          <a:solidFill>
            <a:schemeClr val="tx1"/>
          </a:solidFill>
          <a:latin typeface="+mn-lt"/>
          <a:ea typeface="+mn-ea"/>
          <a:cs typeface="+mn-cs"/>
        </a:defRPr>
      </a:lvl8pPr>
      <a:lvl9pPr marL="734812" algn="l" defTabSz="183703" rtl="0" eaLnBrk="1" latinLnBrk="0" hangingPunct="1">
        <a:defRPr sz="3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50FE841-6ABB-D847-8904-EF4CEE4153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" y="0"/>
            <a:ext cx="1834787" cy="10728325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00B1BBFB-13E8-3640-9D0B-5A98B9CD635C}"/>
              </a:ext>
            </a:extLst>
          </p:cNvPr>
          <p:cNvSpPr txBox="1"/>
          <p:nvPr/>
        </p:nvSpPr>
        <p:spPr>
          <a:xfrm rot="5400000">
            <a:off x="99840" y="3037124"/>
            <a:ext cx="2999813" cy="656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025"/>
              </a:lnSpc>
            </a:pPr>
            <a:r>
              <a:rPr lang="de-AT" sz="2900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29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0C849F8-97D3-EB42-90D0-86ADAA28824D}"/>
              </a:ext>
            </a:extLst>
          </p:cNvPr>
          <p:cNvSpPr txBox="1"/>
          <p:nvPr/>
        </p:nvSpPr>
        <p:spPr>
          <a:xfrm rot="5400000">
            <a:off x="-506865" y="2421588"/>
            <a:ext cx="2999814" cy="656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025"/>
              </a:lnSpc>
            </a:pPr>
            <a:r>
              <a:rPr lang="de-AT" sz="2900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29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931C350-4071-6A45-AA37-32C8906FE4A1}"/>
              </a:ext>
            </a:extLst>
          </p:cNvPr>
          <p:cNvSpPr txBox="1"/>
          <p:nvPr/>
        </p:nvSpPr>
        <p:spPr>
          <a:xfrm rot="5400000">
            <a:off x="-506865" y="8533487"/>
            <a:ext cx="2999814" cy="656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025"/>
              </a:lnSpc>
            </a:pPr>
            <a:r>
              <a:rPr lang="de-AT" sz="2900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29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C0D0CCB-FAA4-0F43-A5AC-5B4D7E0FA09B}"/>
              </a:ext>
            </a:extLst>
          </p:cNvPr>
          <p:cNvSpPr txBox="1"/>
          <p:nvPr/>
        </p:nvSpPr>
        <p:spPr>
          <a:xfrm rot="5400000">
            <a:off x="585088" y="6086502"/>
            <a:ext cx="815909" cy="656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025"/>
              </a:lnSpc>
            </a:pPr>
            <a:r>
              <a:rPr lang="de-AT" sz="2900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29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D4CEDC4-9158-2648-88F0-896969BC978C}"/>
              </a:ext>
            </a:extLst>
          </p:cNvPr>
          <p:cNvSpPr txBox="1"/>
          <p:nvPr/>
        </p:nvSpPr>
        <p:spPr>
          <a:xfrm rot="5400000">
            <a:off x="99840" y="8531048"/>
            <a:ext cx="2999813" cy="656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025"/>
              </a:lnSpc>
            </a:pPr>
            <a:r>
              <a:rPr lang="de-AT" sz="2900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29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2F12E6C-9FF3-2F42-ACE7-4E27CCC0C48E}"/>
              </a:ext>
            </a:extLst>
          </p:cNvPr>
          <p:cNvSpPr txBox="1"/>
          <p:nvPr/>
        </p:nvSpPr>
        <p:spPr>
          <a:xfrm rot="5400000">
            <a:off x="1191791" y="6692980"/>
            <a:ext cx="815911" cy="656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025"/>
              </a:lnSpc>
            </a:pPr>
            <a:r>
              <a:rPr lang="de-AT" sz="2900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29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87E35C2B-9684-0944-9F9F-9DDFCE2AE7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296947" y="1296151"/>
            <a:ext cx="460800" cy="460800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2EF039FB-9FE8-2349-87D5-B64DB945F63A}"/>
              </a:ext>
            </a:extLst>
          </p:cNvPr>
          <p:cNvSpPr txBox="1"/>
          <p:nvPr/>
        </p:nvSpPr>
        <p:spPr>
          <a:xfrm rot="5400000">
            <a:off x="-609991" y="3121242"/>
            <a:ext cx="1820969" cy="451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419"/>
              </a:lnSpc>
            </a:pPr>
            <a:r>
              <a:rPr lang="de-AT" sz="1200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12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1419"/>
              </a:lnSpc>
            </a:pPr>
            <a:r>
              <a:rPr lang="de-AT" sz="1200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12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11</cp:revision>
  <dcterms:created xsi:type="dcterms:W3CDTF">2022-12-05T07:19:33Z</dcterms:created>
  <dcterms:modified xsi:type="dcterms:W3CDTF">2022-12-19T08:45:54Z</dcterms:modified>
  <cp:category/>
</cp:coreProperties>
</file>