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1"/>
  </p:sldMasterIdLst>
  <p:notesMasterIdLst>
    <p:notesMasterId r:id="rId3"/>
  </p:notesMasterIdLst>
  <p:sldIdLst>
    <p:sldId id="256" r:id="rId2"/>
  </p:sldIdLst>
  <p:sldSz cx="2663825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 userDrawn="1">
          <p15:clr>
            <a:srgbClr val="A4A3A4"/>
          </p15:clr>
        </p15:guide>
        <p15:guide id="2" pos="83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6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05"/>
  </p:normalViewPr>
  <p:slideViewPr>
    <p:cSldViewPr snapToGrid="0" snapToObjects="1" showGuides="1">
      <p:cViewPr>
        <p:scale>
          <a:sx n="92" d="100"/>
          <a:sy n="92" d="100"/>
        </p:scale>
        <p:origin x="3976" y="208"/>
      </p:cViewPr>
      <p:guideLst>
        <p:guide orient="horz" pos="2382"/>
        <p:guide pos="839"/>
      </p:guideLst>
    </p:cSldViewPr>
  </p:slideViewPr>
  <p:notesTextViewPr>
    <p:cViewPr>
      <p:scale>
        <a:sx n="175" d="100"/>
        <a:sy n="1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108FCA-0259-1244-BB39-43A3DE1D238A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884488" y="1143000"/>
            <a:ext cx="10890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443D27-8B99-934E-A604-8C4CDC6DBC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5786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36820" rtl="0" eaLnBrk="1" latinLnBrk="0" hangingPunct="1">
      <a:defRPr sz="573" kern="1200">
        <a:solidFill>
          <a:schemeClr val="tx1"/>
        </a:solidFill>
        <a:latin typeface="+mn-lt"/>
        <a:ea typeface="+mn-ea"/>
        <a:cs typeface="+mn-cs"/>
      </a:defRPr>
    </a:lvl1pPr>
    <a:lvl2pPr marL="218410" algn="l" defTabSz="436820" rtl="0" eaLnBrk="1" latinLnBrk="0" hangingPunct="1">
      <a:defRPr sz="573" kern="1200">
        <a:solidFill>
          <a:schemeClr val="tx1"/>
        </a:solidFill>
        <a:latin typeface="+mn-lt"/>
        <a:ea typeface="+mn-ea"/>
        <a:cs typeface="+mn-cs"/>
      </a:defRPr>
    </a:lvl2pPr>
    <a:lvl3pPr marL="436820" algn="l" defTabSz="436820" rtl="0" eaLnBrk="1" latinLnBrk="0" hangingPunct="1">
      <a:defRPr sz="573" kern="1200">
        <a:solidFill>
          <a:schemeClr val="tx1"/>
        </a:solidFill>
        <a:latin typeface="+mn-lt"/>
        <a:ea typeface="+mn-ea"/>
        <a:cs typeface="+mn-cs"/>
      </a:defRPr>
    </a:lvl3pPr>
    <a:lvl4pPr marL="655231" algn="l" defTabSz="436820" rtl="0" eaLnBrk="1" latinLnBrk="0" hangingPunct="1">
      <a:defRPr sz="573" kern="1200">
        <a:solidFill>
          <a:schemeClr val="tx1"/>
        </a:solidFill>
        <a:latin typeface="+mn-lt"/>
        <a:ea typeface="+mn-ea"/>
        <a:cs typeface="+mn-cs"/>
      </a:defRPr>
    </a:lvl4pPr>
    <a:lvl5pPr marL="873640" algn="l" defTabSz="436820" rtl="0" eaLnBrk="1" latinLnBrk="0" hangingPunct="1">
      <a:defRPr sz="573" kern="1200">
        <a:solidFill>
          <a:schemeClr val="tx1"/>
        </a:solidFill>
        <a:latin typeface="+mn-lt"/>
        <a:ea typeface="+mn-ea"/>
        <a:cs typeface="+mn-cs"/>
      </a:defRPr>
    </a:lvl5pPr>
    <a:lvl6pPr marL="1092051" algn="l" defTabSz="436820" rtl="0" eaLnBrk="1" latinLnBrk="0" hangingPunct="1">
      <a:defRPr sz="573" kern="1200">
        <a:solidFill>
          <a:schemeClr val="tx1"/>
        </a:solidFill>
        <a:latin typeface="+mn-lt"/>
        <a:ea typeface="+mn-ea"/>
        <a:cs typeface="+mn-cs"/>
      </a:defRPr>
    </a:lvl6pPr>
    <a:lvl7pPr marL="1310460" algn="l" defTabSz="436820" rtl="0" eaLnBrk="1" latinLnBrk="0" hangingPunct="1">
      <a:defRPr sz="573" kern="1200">
        <a:solidFill>
          <a:schemeClr val="tx1"/>
        </a:solidFill>
        <a:latin typeface="+mn-lt"/>
        <a:ea typeface="+mn-ea"/>
        <a:cs typeface="+mn-cs"/>
      </a:defRPr>
    </a:lvl7pPr>
    <a:lvl8pPr marL="1528870" algn="l" defTabSz="436820" rtl="0" eaLnBrk="1" latinLnBrk="0" hangingPunct="1">
      <a:defRPr sz="573" kern="1200">
        <a:solidFill>
          <a:schemeClr val="tx1"/>
        </a:solidFill>
        <a:latin typeface="+mn-lt"/>
        <a:ea typeface="+mn-ea"/>
        <a:cs typeface="+mn-cs"/>
      </a:defRPr>
    </a:lvl8pPr>
    <a:lvl9pPr marL="1747280" algn="l" defTabSz="436820" rtl="0" eaLnBrk="1" latinLnBrk="0" hangingPunct="1">
      <a:defRPr sz="57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884488" y="1143000"/>
            <a:ext cx="1089025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443D27-8B99-934E-A604-8C4CDC6DBC8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0761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9787" y="1237197"/>
            <a:ext cx="2264251" cy="2631887"/>
          </a:xfrm>
        </p:spPr>
        <p:txBody>
          <a:bodyPr anchor="b"/>
          <a:lstStyle>
            <a:lvl1pPr algn="ctr">
              <a:defRPr sz="174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2978" y="3970580"/>
            <a:ext cx="1997869" cy="1825171"/>
          </a:xfrm>
        </p:spPr>
        <p:txBody>
          <a:bodyPr/>
          <a:lstStyle>
            <a:lvl1pPr marL="0" indent="0" algn="ctr">
              <a:buNone/>
              <a:defRPr sz="699"/>
            </a:lvl1pPr>
            <a:lvl2pPr marL="133182" indent="0" algn="ctr">
              <a:buNone/>
              <a:defRPr sz="583"/>
            </a:lvl2pPr>
            <a:lvl3pPr marL="266365" indent="0" algn="ctr">
              <a:buNone/>
              <a:defRPr sz="524"/>
            </a:lvl3pPr>
            <a:lvl4pPr marL="399547" indent="0" algn="ctr">
              <a:buNone/>
              <a:defRPr sz="466"/>
            </a:lvl4pPr>
            <a:lvl5pPr marL="532729" indent="0" algn="ctr">
              <a:buNone/>
              <a:defRPr sz="466"/>
            </a:lvl5pPr>
            <a:lvl6pPr marL="665912" indent="0" algn="ctr">
              <a:buNone/>
              <a:defRPr sz="466"/>
            </a:lvl6pPr>
            <a:lvl7pPr marL="799094" indent="0" algn="ctr">
              <a:buNone/>
              <a:defRPr sz="466"/>
            </a:lvl7pPr>
            <a:lvl8pPr marL="932277" indent="0" algn="ctr">
              <a:buNone/>
              <a:defRPr sz="466"/>
            </a:lvl8pPr>
            <a:lvl9pPr marL="1065459" indent="0" algn="ctr">
              <a:buNone/>
              <a:defRPr sz="466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373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0427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906300" y="402483"/>
            <a:ext cx="574387" cy="6406475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3138" y="402483"/>
            <a:ext cx="1689864" cy="640647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18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8242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751" y="1884671"/>
            <a:ext cx="2297549" cy="3144614"/>
          </a:xfrm>
        </p:spPr>
        <p:txBody>
          <a:bodyPr anchor="b"/>
          <a:lstStyle>
            <a:lvl1pPr>
              <a:defRPr sz="174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1751" y="5059035"/>
            <a:ext cx="2297549" cy="1653678"/>
          </a:xfrm>
        </p:spPr>
        <p:txBody>
          <a:bodyPr/>
          <a:lstStyle>
            <a:lvl1pPr marL="0" indent="0">
              <a:buNone/>
              <a:defRPr sz="699">
                <a:solidFill>
                  <a:schemeClr val="tx1"/>
                </a:solidFill>
              </a:defRPr>
            </a:lvl1pPr>
            <a:lvl2pPr marL="133182" indent="0">
              <a:buNone/>
              <a:defRPr sz="583">
                <a:solidFill>
                  <a:schemeClr val="tx1">
                    <a:tint val="75000"/>
                  </a:schemeClr>
                </a:solidFill>
              </a:defRPr>
            </a:lvl2pPr>
            <a:lvl3pPr marL="266365" indent="0">
              <a:buNone/>
              <a:defRPr sz="524">
                <a:solidFill>
                  <a:schemeClr val="tx1">
                    <a:tint val="75000"/>
                  </a:schemeClr>
                </a:solidFill>
              </a:defRPr>
            </a:lvl3pPr>
            <a:lvl4pPr marL="399547" indent="0">
              <a:buNone/>
              <a:defRPr sz="466">
                <a:solidFill>
                  <a:schemeClr val="tx1">
                    <a:tint val="75000"/>
                  </a:schemeClr>
                </a:solidFill>
              </a:defRPr>
            </a:lvl4pPr>
            <a:lvl5pPr marL="532729" indent="0">
              <a:buNone/>
              <a:defRPr sz="466">
                <a:solidFill>
                  <a:schemeClr val="tx1">
                    <a:tint val="75000"/>
                  </a:schemeClr>
                </a:solidFill>
              </a:defRPr>
            </a:lvl5pPr>
            <a:lvl6pPr marL="665912" indent="0">
              <a:buNone/>
              <a:defRPr sz="466">
                <a:solidFill>
                  <a:schemeClr val="tx1">
                    <a:tint val="75000"/>
                  </a:schemeClr>
                </a:solidFill>
              </a:defRPr>
            </a:lvl6pPr>
            <a:lvl7pPr marL="799094" indent="0">
              <a:buNone/>
              <a:defRPr sz="466">
                <a:solidFill>
                  <a:schemeClr val="tx1">
                    <a:tint val="75000"/>
                  </a:schemeClr>
                </a:solidFill>
              </a:defRPr>
            </a:lvl7pPr>
            <a:lvl8pPr marL="932277" indent="0">
              <a:buNone/>
              <a:defRPr sz="466">
                <a:solidFill>
                  <a:schemeClr val="tx1">
                    <a:tint val="75000"/>
                  </a:schemeClr>
                </a:solidFill>
              </a:defRPr>
            </a:lvl8pPr>
            <a:lvl9pPr marL="1065459" indent="0">
              <a:buNone/>
              <a:defRPr sz="46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8239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3138" y="2012414"/>
            <a:ext cx="1132126" cy="479654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8561" y="2012414"/>
            <a:ext cx="1132126" cy="479654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336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485" y="402484"/>
            <a:ext cx="2297549" cy="1461188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3485" y="1853171"/>
            <a:ext cx="1126923" cy="908210"/>
          </a:xfrm>
        </p:spPr>
        <p:txBody>
          <a:bodyPr anchor="b"/>
          <a:lstStyle>
            <a:lvl1pPr marL="0" indent="0">
              <a:buNone/>
              <a:defRPr sz="699" b="1"/>
            </a:lvl1pPr>
            <a:lvl2pPr marL="133182" indent="0">
              <a:buNone/>
              <a:defRPr sz="583" b="1"/>
            </a:lvl2pPr>
            <a:lvl3pPr marL="266365" indent="0">
              <a:buNone/>
              <a:defRPr sz="524" b="1"/>
            </a:lvl3pPr>
            <a:lvl4pPr marL="399547" indent="0">
              <a:buNone/>
              <a:defRPr sz="466" b="1"/>
            </a:lvl4pPr>
            <a:lvl5pPr marL="532729" indent="0">
              <a:buNone/>
              <a:defRPr sz="466" b="1"/>
            </a:lvl5pPr>
            <a:lvl6pPr marL="665912" indent="0">
              <a:buNone/>
              <a:defRPr sz="466" b="1"/>
            </a:lvl6pPr>
            <a:lvl7pPr marL="799094" indent="0">
              <a:buNone/>
              <a:defRPr sz="466" b="1"/>
            </a:lvl7pPr>
            <a:lvl8pPr marL="932277" indent="0">
              <a:buNone/>
              <a:defRPr sz="466" b="1"/>
            </a:lvl8pPr>
            <a:lvl9pPr marL="1065459" indent="0">
              <a:buNone/>
              <a:defRPr sz="466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3485" y="2761381"/>
            <a:ext cx="1126923" cy="406157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348561" y="1853171"/>
            <a:ext cx="1132473" cy="908210"/>
          </a:xfrm>
        </p:spPr>
        <p:txBody>
          <a:bodyPr anchor="b"/>
          <a:lstStyle>
            <a:lvl1pPr marL="0" indent="0">
              <a:buNone/>
              <a:defRPr sz="699" b="1"/>
            </a:lvl1pPr>
            <a:lvl2pPr marL="133182" indent="0">
              <a:buNone/>
              <a:defRPr sz="583" b="1"/>
            </a:lvl2pPr>
            <a:lvl3pPr marL="266365" indent="0">
              <a:buNone/>
              <a:defRPr sz="524" b="1"/>
            </a:lvl3pPr>
            <a:lvl4pPr marL="399547" indent="0">
              <a:buNone/>
              <a:defRPr sz="466" b="1"/>
            </a:lvl4pPr>
            <a:lvl5pPr marL="532729" indent="0">
              <a:buNone/>
              <a:defRPr sz="466" b="1"/>
            </a:lvl5pPr>
            <a:lvl6pPr marL="665912" indent="0">
              <a:buNone/>
              <a:defRPr sz="466" b="1"/>
            </a:lvl6pPr>
            <a:lvl7pPr marL="799094" indent="0">
              <a:buNone/>
              <a:defRPr sz="466" b="1"/>
            </a:lvl7pPr>
            <a:lvl8pPr marL="932277" indent="0">
              <a:buNone/>
              <a:defRPr sz="466" b="1"/>
            </a:lvl8pPr>
            <a:lvl9pPr marL="1065459" indent="0">
              <a:buNone/>
              <a:defRPr sz="466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348561" y="2761381"/>
            <a:ext cx="1132473" cy="406157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7686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4338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2823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485" y="503978"/>
            <a:ext cx="859153" cy="1763924"/>
          </a:xfrm>
        </p:spPr>
        <p:txBody>
          <a:bodyPr anchor="b"/>
          <a:lstStyle>
            <a:lvl1pPr>
              <a:defRPr sz="93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2473" y="1088455"/>
            <a:ext cx="1348561" cy="5372269"/>
          </a:xfrm>
        </p:spPr>
        <p:txBody>
          <a:bodyPr/>
          <a:lstStyle>
            <a:lvl1pPr>
              <a:defRPr sz="932"/>
            </a:lvl1pPr>
            <a:lvl2pPr>
              <a:defRPr sz="816"/>
            </a:lvl2pPr>
            <a:lvl3pPr>
              <a:defRPr sz="699"/>
            </a:lvl3pPr>
            <a:lvl4pPr>
              <a:defRPr sz="583"/>
            </a:lvl4pPr>
            <a:lvl5pPr>
              <a:defRPr sz="583"/>
            </a:lvl5pPr>
            <a:lvl6pPr>
              <a:defRPr sz="583"/>
            </a:lvl6pPr>
            <a:lvl7pPr>
              <a:defRPr sz="583"/>
            </a:lvl7pPr>
            <a:lvl8pPr>
              <a:defRPr sz="583"/>
            </a:lvl8pPr>
            <a:lvl9pPr>
              <a:defRPr sz="583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3485" y="2267902"/>
            <a:ext cx="859153" cy="4201570"/>
          </a:xfrm>
        </p:spPr>
        <p:txBody>
          <a:bodyPr/>
          <a:lstStyle>
            <a:lvl1pPr marL="0" indent="0">
              <a:buNone/>
              <a:defRPr sz="466"/>
            </a:lvl1pPr>
            <a:lvl2pPr marL="133182" indent="0">
              <a:buNone/>
              <a:defRPr sz="408"/>
            </a:lvl2pPr>
            <a:lvl3pPr marL="266365" indent="0">
              <a:buNone/>
              <a:defRPr sz="350"/>
            </a:lvl3pPr>
            <a:lvl4pPr marL="399547" indent="0">
              <a:buNone/>
              <a:defRPr sz="291"/>
            </a:lvl4pPr>
            <a:lvl5pPr marL="532729" indent="0">
              <a:buNone/>
              <a:defRPr sz="291"/>
            </a:lvl5pPr>
            <a:lvl6pPr marL="665912" indent="0">
              <a:buNone/>
              <a:defRPr sz="291"/>
            </a:lvl6pPr>
            <a:lvl7pPr marL="799094" indent="0">
              <a:buNone/>
              <a:defRPr sz="291"/>
            </a:lvl7pPr>
            <a:lvl8pPr marL="932277" indent="0">
              <a:buNone/>
              <a:defRPr sz="291"/>
            </a:lvl8pPr>
            <a:lvl9pPr marL="1065459" indent="0">
              <a:buNone/>
              <a:defRPr sz="29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2621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485" y="503978"/>
            <a:ext cx="859153" cy="1763924"/>
          </a:xfrm>
        </p:spPr>
        <p:txBody>
          <a:bodyPr anchor="b"/>
          <a:lstStyle>
            <a:lvl1pPr>
              <a:defRPr sz="93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32473" y="1088455"/>
            <a:ext cx="1348561" cy="5372269"/>
          </a:xfrm>
        </p:spPr>
        <p:txBody>
          <a:bodyPr anchor="t"/>
          <a:lstStyle>
            <a:lvl1pPr marL="0" indent="0">
              <a:buNone/>
              <a:defRPr sz="932"/>
            </a:lvl1pPr>
            <a:lvl2pPr marL="133182" indent="0">
              <a:buNone/>
              <a:defRPr sz="816"/>
            </a:lvl2pPr>
            <a:lvl3pPr marL="266365" indent="0">
              <a:buNone/>
              <a:defRPr sz="699"/>
            </a:lvl3pPr>
            <a:lvl4pPr marL="399547" indent="0">
              <a:buNone/>
              <a:defRPr sz="583"/>
            </a:lvl4pPr>
            <a:lvl5pPr marL="532729" indent="0">
              <a:buNone/>
              <a:defRPr sz="583"/>
            </a:lvl5pPr>
            <a:lvl6pPr marL="665912" indent="0">
              <a:buNone/>
              <a:defRPr sz="583"/>
            </a:lvl6pPr>
            <a:lvl7pPr marL="799094" indent="0">
              <a:buNone/>
              <a:defRPr sz="583"/>
            </a:lvl7pPr>
            <a:lvl8pPr marL="932277" indent="0">
              <a:buNone/>
              <a:defRPr sz="583"/>
            </a:lvl8pPr>
            <a:lvl9pPr marL="1065459" indent="0">
              <a:buNone/>
              <a:defRPr sz="583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3485" y="2267902"/>
            <a:ext cx="859153" cy="4201570"/>
          </a:xfrm>
        </p:spPr>
        <p:txBody>
          <a:bodyPr/>
          <a:lstStyle>
            <a:lvl1pPr marL="0" indent="0">
              <a:buNone/>
              <a:defRPr sz="466"/>
            </a:lvl1pPr>
            <a:lvl2pPr marL="133182" indent="0">
              <a:buNone/>
              <a:defRPr sz="408"/>
            </a:lvl2pPr>
            <a:lvl3pPr marL="266365" indent="0">
              <a:buNone/>
              <a:defRPr sz="350"/>
            </a:lvl3pPr>
            <a:lvl4pPr marL="399547" indent="0">
              <a:buNone/>
              <a:defRPr sz="291"/>
            </a:lvl4pPr>
            <a:lvl5pPr marL="532729" indent="0">
              <a:buNone/>
              <a:defRPr sz="291"/>
            </a:lvl5pPr>
            <a:lvl6pPr marL="665912" indent="0">
              <a:buNone/>
              <a:defRPr sz="291"/>
            </a:lvl6pPr>
            <a:lvl7pPr marL="799094" indent="0">
              <a:buNone/>
              <a:defRPr sz="291"/>
            </a:lvl7pPr>
            <a:lvl8pPr marL="932277" indent="0">
              <a:buNone/>
              <a:defRPr sz="291"/>
            </a:lvl8pPr>
            <a:lvl9pPr marL="1065459" indent="0">
              <a:buNone/>
              <a:defRPr sz="29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9918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3138" y="402484"/>
            <a:ext cx="229754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3138" y="2012414"/>
            <a:ext cx="229754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3138" y="7006700"/>
            <a:ext cx="59936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2392" y="7006700"/>
            <a:ext cx="89904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81326" y="7006700"/>
            <a:ext cx="59936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4519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266365" rtl="0" eaLnBrk="1" latinLnBrk="0" hangingPunct="1">
        <a:lnSpc>
          <a:spcPct val="90000"/>
        </a:lnSpc>
        <a:spcBef>
          <a:spcPct val="0"/>
        </a:spcBef>
        <a:buNone/>
        <a:defRPr sz="128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6591" indent="-66591" algn="l" defTabSz="266365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816" kern="1200">
          <a:solidFill>
            <a:schemeClr val="tx1"/>
          </a:solidFill>
          <a:latin typeface="+mn-lt"/>
          <a:ea typeface="+mn-ea"/>
          <a:cs typeface="+mn-cs"/>
        </a:defRPr>
      </a:lvl1pPr>
      <a:lvl2pPr marL="199774" indent="-66591" algn="l" defTabSz="266365" rtl="0" eaLnBrk="1" latinLnBrk="0" hangingPunct="1">
        <a:lnSpc>
          <a:spcPct val="90000"/>
        </a:lnSpc>
        <a:spcBef>
          <a:spcPts val="146"/>
        </a:spcBef>
        <a:buFont typeface="Arial" panose="020B0604020202020204" pitchFamily="34" charset="0"/>
        <a:buChar char="•"/>
        <a:defRPr sz="699" kern="1200">
          <a:solidFill>
            <a:schemeClr val="tx1"/>
          </a:solidFill>
          <a:latin typeface="+mn-lt"/>
          <a:ea typeface="+mn-ea"/>
          <a:cs typeface="+mn-cs"/>
        </a:defRPr>
      </a:lvl2pPr>
      <a:lvl3pPr marL="332956" indent="-66591" algn="l" defTabSz="266365" rtl="0" eaLnBrk="1" latinLnBrk="0" hangingPunct="1">
        <a:lnSpc>
          <a:spcPct val="90000"/>
        </a:lnSpc>
        <a:spcBef>
          <a:spcPts val="146"/>
        </a:spcBef>
        <a:buFont typeface="Arial" panose="020B0604020202020204" pitchFamily="34" charset="0"/>
        <a:buChar char="•"/>
        <a:defRPr sz="583" kern="1200">
          <a:solidFill>
            <a:schemeClr val="tx1"/>
          </a:solidFill>
          <a:latin typeface="+mn-lt"/>
          <a:ea typeface="+mn-ea"/>
          <a:cs typeface="+mn-cs"/>
        </a:defRPr>
      </a:lvl3pPr>
      <a:lvl4pPr marL="466138" indent="-66591" algn="l" defTabSz="266365" rtl="0" eaLnBrk="1" latinLnBrk="0" hangingPunct="1">
        <a:lnSpc>
          <a:spcPct val="90000"/>
        </a:lnSpc>
        <a:spcBef>
          <a:spcPts val="146"/>
        </a:spcBef>
        <a:buFont typeface="Arial" panose="020B0604020202020204" pitchFamily="34" charset="0"/>
        <a:buChar char="•"/>
        <a:defRPr sz="524" kern="1200">
          <a:solidFill>
            <a:schemeClr val="tx1"/>
          </a:solidFill>
          <a:latin typeface="+mn-lt"/>
          <a:ea typeface="+mn-ea"/>
          <a:cs typeface="+mn-cs"/>
        </a:defRPr>
      </a:lvl4pPr>
      <a:lvl5pPr marL="599321" indent="-66591" algn="l" defTabSz="266365" rtl="0" eaLnBrk="1" latinLnBrk="0" hangingPunct="1">
        <a:lnSpc>
          <a:spcPct val="90000"/>
        </a:lnSpc>
        <a:spcBef>
          <a:spcPts val="146"/>
        </a:spcBef>
        <a:buFont typeface="Arial" panose="020B0604020202020204" pitchFamily="34" charset="0"/>
        <a:buChar char="•"/>
        <a:defRPr sz="524" kern="1200">
          <a:solidFill>
            <a:schemeClr val="tx1"/>
          </a:solidFill>
          <a:latin typeface="+mn-lt"/>
          <a:ea typeface="+mn-ea"/>
          <a:cs typeface="+mn-cs"/>
        </a:defRPr>
      </a:lvl5pPr>
      <a:lvl6pPr marL="732503" indent="-66591" algn="l" defTabSz="266365" rtl="0" eaLnBrk="1" latinLnBrk="0" hangingPunct="1">
        <a:lnSpc>
          <a:spcPct val="90000"/>
        </a:lnSpc>
        <a:spcBef>
          <a:spcPts val="146"/>
        </a:spcBef>
        <a:buFont typeface="Arial" panose="020B0604020202020204" pitchFamily="34" charset="0"/>
        <a:buChar char="•"/>
        <a:defRPr sz="524" kern="1200">
          <a:solidFill>
            <a:schemeClr val="tx1"/>
          </a:solidFill>
          <a:latin typeface="+mn-lt"/>
          <a:ea typeface="+mn-ea"/>
          <a:cs typeface="+mn-cs"/>
        </a:defRPr>
      </a:lvl6pPr>
      <a:lvl7pPr marL="865685" indent="-66591" algn="l" defTabSz="266365" rtl="0" eaLnBrk="1" latinLnBrk="0" hangingPunct="1">
        <a:lnSpc>
          <a:spcPct val="90000"/>
        </a:lnSpc>
        <a:spcBef>
          <a:spcPts val="146"/>
        </a:spcBef>
        <a:buFont typeface="Arial" panose="020B0604020202020204" pitchFamily="34" charset="0"/>
        <a:buChar char="•"/>
        <a:defRPr sz="524" kern="1200">
          <a:solidFill>
            <a:schemeClr val="tx1"/>
          </a:solidFill>
          <a:latin typeface="+mn-lt"/>
          <a:ea typeface="+mn-ea"/>
          <a:cs typeface="+mn-cs"/>
        </a:defRPr>
      </a:lvl7pPr>
      <a:lvl8pPr marL="998868" indent="-66591" algn="l" defTabSz="266365" rtl="0" eaLnBrk="1" latinLnBrk="0" hangingPunct="1">
        <a:lnSpc>
          <a:spcPct val="90000"/>
        </a:lnSpc>
        <a:spcBef>
          <a:spcPts val="146"/>
        </a:spcBef>
        <a:buFont typeface="Arial" panose="020B0604020202020204" pitchFamily="34" charset="0"/>
        <a:buChar char="•"/>
        <a:defRPr sz="524" kern="1200">
          <a:solidFill>
            <a:schemeClr val="tx1"/>
          </a:solidFill>
          <a:latin typeface="+mn-lt"/>
          <a:ea typeface="+mn-ea"/>
          <a:cs typeface="+mn-cs"/>
        </a:defRPr>
      </a:lvl8pPr>
      <a:lvl9pPr marL="1132050" indent="-66591" algn="l" defTabSz="266365" rtl="0" eaLnBrk="1" latinLnBrk="0" hangingPunct="1">
        <a:lnSpc>
          <a:spcPct val="90000"/>
        </a:lnSpc>
        <a:spcBef>
          <a:spcPts val="146"/>
        </a:spcBef>
        <a:buFont typeface="Arial" panose="020B0604020202020204" pitchFamily="34" charset="0"/>
        <a:buChar char="•"/>
        <a:defRPr sz="5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66365" rtl="0" eaLnBrk="1" latinLnBrk="0" hangingPunct="1">
        <a:defRPr sz="524" kern="1200">
          <a:solidFill>
            <a:schemeClr val="tx1"/>
          </a:solidFill>
          <a:latin typeface="+mn-lt"/>
          <a:ea typeface="+mn-ea"/>
          <a:cs typeface="+mn-cs"/>
        </a:defRPr>
      </a:lvl1pPr>
      <a:lvl2pPr marL="133182" algn="l" defTabSz="266365" rtl="0" eaLnBrk="1" latinLnBrk="0" hangingPunct="1">
        <a:defRPr sz="524" kern="1200">
          <a:solidFill>
            <a:schemeClr val="tx1"/>
          </a:solidFill>
          <a:latin typeface="+mn-lt"/>
          <a:ea typeface="+mn-ea"/>
          <a:cs typeface="+mn-cs"/>
        </a:defRPr>
      </a:lvl2pPr>
      <a:lvl3pPr marL="266365" algn="l" defTabSz="266365" rtl="0" eaLnBrk="1" latinLnBrk="0" hangingPunct="1">
        <a:defRPr sz="524" kern="1200">
          <a:solidFill>
            <a:schemeClr val="tx1"/>
          </a:solidFill>
          <a:latin typeface="+mn-lt"/>
          <a:ea typeface="+mn-ea"/>
          <a:cs typeface="+mn-cs"/>
        </a:defRPr>
      </a:lvl3pPr>
      <a:lvl4pPr marL="399547" algn="l" defTabSz="266365" rtl="0" eaLnBrk="1" latinLnBrk="0" hangingPunct="1">
        <a:defRPr sz="524" kern="1200">
          <a:solidFill>
            <a:schemeClr val="tx1"/>
          </a:solidFill>
          <a:latin typeface="+mn-lt"/>
          <a:ea typeface="+mn-ea"/>
          <a:cs typeface="+mn-cs"/>
        </a:defRPr>
      </a:lvl4pPr>
      <a:lvl5pPr marL="532729" algn="l" defTabSz="266365" rtl="0" eaLnBrk="1" latinLnBrk="0" hangingPunct="1">
        <a:defRPr sz="524" kern="1200">
          <a:solidFill>
            <a:schemeClr val="tx1"/>
          </a:solidFill>
          <a:latin typeface="+mn-lt"/>
          <a:ea typeface="+mn-ea"/>
          <a:cs typeface="+mn-cs"/>
        </a:defRPr>
      </a:lvl5pPr>
      <a:lvl6pPr marL="665912" algn="l" defTabSz="266365" rtl="0" eaLnBrk="1" latinLnBrk="0" hangingPunct="1">
        <a:defRPr sz="524" kern="1200">
          <a:solidFill>
            <a:schemeClr val="tx1"/>
          </a:solidFill>
          <a:latin typeface="+mn-lt"/>
          <a:ea typeface="+mn-ea"/>
          <a:cs typeface="+mn-cs"/>
        </a:defRPr>
      </a:lvl6pPr>
      <a:lvl7pPr marL="799094" algn="l" defTabSz="266365" rtl="0" eaLnBrk="1" latinLnBrk="0" hangingPunct="1">
        <a:defRPr sz="524" kern="1200">
          <a:solidFill>
            <a:schemeClr val="tx1"/>
          </a:solidFill>
          <a:latin typeface="+mn-lt"/>
          <a:ea typeface="+mn-ea"/>
          <a:cs typeface="+mn-cs"/>
        </a:defRPr>
      </a:lvl7pPr>
      <a:lvl8pPr marL="932277" algn="l" defTabSz="266365" rtl="0" eaLnBrk="1" latinLnBrk="0" hangingPunct="1">
        <a:defRPr sz="524" kern="1200">
          <a:solidFill>
            <a:schemeClr val="tx1"/>
          </a:solidFill>
          <a:latin typeface="+mn-lt"/>
          <a:ea typeface="+mn-ea"/>
          <a:cs typeface="+mn-cs"/>
        </a:defRPr>
      </a:lvl8pPr>
      <a:lvl9pPr marL="1065459" algn="l" defTabSz="266365" rtl="0" eaLnBrk="1" latinLnBrk="0" hangingPunct="1">
        <a:defRPr sz="5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Text, Kreuzworträtsel, ClipArt, Damestein enthält.&#10;&#10;Automatisch generierte Beschreibung">
            <a:extLst>
              <a:ext uri="{FF2B5EF4-FFF2-40B4-BE49-F238E27FC236}">
                <a16:creationId xmlns:a16="http://schemas.microsoft.com/office/drawing/2014/main" id="{4D5BCCDD-D466-FF4E-B969-1A485AEA88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" y="12332"/>
            <a:ext cx="2663459" cy="7535011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9568FFDA-DAC3-3644-8CC9-A321ED1F90CE}"/>
              </a:ext>
            </a:extLst>
          </p:cNvPr>
          <p:cNvSpPr txBox="1"/>
          <p:nvPr/>
        </p:nvSpPr>
        <p:spPr>
          <a:xfrm rot="5400000">
            <a:off x="655358" y="1881330"/>
            <a:ext cx="2353533" cy="4927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3541"/>
              </a:lnSpc>
            </a:pPr>
            <a:r>
              <a:rPr lang="de-AT" sz="2185" b="1" dirty="0">
                <a:solidFill>
                  <a:srgbClr val="2F2683"/>
                </a:solidFill>
                <a:latin typeface="Arial" panose="020B0604020202020204" pitchFamily="34" charset="0"/>
              </a:rPr>
              <a:t>SHOP NAME</a:t>
            </a:r>
            <a:endParaRPr lang="de-AT" sz="2185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7EE7D82E-6740-EA43-BF4E-DFAAD910594D}"/>
              </a:ext>
            </a:extLst>
          </p:cNvPr>
          <p:cNvSpPr txBox="1"/>
          <p:nvPr/>
        </p:nvSpPr>
        <p:spPr>
          <a:xfrm rot="5400000">
            <a:off x="-304804" y="1955717"/>
            <a:ext cx="2331589" cy="3659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128"/>
              </a:lnSpc>
            </a:pPr>
            <a:r>
              <a:rPr lang="de-AT" sz="916" b="1" dirty="0">
                <a:solidFill>
                  <a:schemeClr val="bg1"/>
                </a:solidFill>
                <a:latin typeface="Arial" panose="020B0604020202020204" pitchFamily="34" charset="0"/>
              </a:rPr>
              <a:t>FRIDAY AFTERNOON</a:t>
            </a:r>
            <a:endParaRPr lang="de-AT" sz="916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>
              <a:lnSpc>
                <a:spcPts val="1128"/>
              </a:lnSpc>
            </a:pPr>
            <a:r>
              <a:rPr lang="de-AT" sz="916" b="1" dirty="0">
                <a:solidFill>
                  <a:schemeClr val="bg1"/>
                </a:solidFill>
                <a:latin typeface="Arial" panose="020B0604020202020204" pitchFamily="34" charset="0"/>
              </a:rPr>
              <a:t>2022–11–11</a:t>
            </a:r>
            <a:endParaRPr lang="de-AT" sz="916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25869ECA-78F7-FF4C-80B7-91048EFAA1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1633821" y="559613"/>
            <a:ext cx="324870" cy="324870"/>
          </a:xfrm>
          <a:prstGeom prst="rect">
            <a:avLst/>
          </a:prstGeom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300AD47F-347C-454F-8C50-F8EC2512340D}"/>
              </a:ext>
            </a:extLst>
          </p:cNvPr>
          <p:cNvSpPr txBox="1"/>
          <p:nvPr/>
        </p:nvSpPr>
        <p:spPr>
          <a:xfrm rot="5400000">
            <a:off x="182113" y="1418153"/>
            <a:ext cx="2353533" cy="4927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3541"/>
              </a:lnSpc>
            </a:pPr>
            <a:r>
              <a:rPr lang="de-AT" sz="2185" b="1" dirty="0">
                <a:solidFill>
                  <a:srgbClr val="2F2683"/>
                </a:solidFill>
                <a:latin typeface="Arial" panose="020B0604020202020204" pitchFamily="34" charset="0"/>
              </a:rPr>
              <a:t>EVENT TITLE</a:t>
            </a:r>
            <a:endParaRPr lang="de-AT" sz="2185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AC51D0AC-38B5-104B-B5A3-8E701F21F186}"/>
              </a:ext>
            </a:extLst>
          </p:cNvPr>
          <p:cNvSpPr txBox="1"/>
          <p:nvPr/>
        </p:nvSpPr>
        <p:spPr>
          <a:xfrm rot="5400000">
            <a:off x="1509613" y="4716844"/>
            <a:ext cx="645022" cy="4927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3541"/>
              </a:lnSpc>
            </a:pPr>
            <a:r>
              <a:rPr lang="de-AT" sz="2185" b="1" dirty="0">
                <a:solidFill>
                  <a:srgbClr val="2F2683"/>
                </a:solidFill>
                <a:latin typeface="Arial" panose="020B0604020202020204" pitchFamily="34" charset="0"/>
              </a:rPr>
              <a:t>BE</a:t>
            </a:r>
            <a:endParaRPr lang="de-AT" sz="2185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15BE0AEA-E0C0-4C46-BF8F-DA0605D398D0}"/>
              </a:ext>
            </a:extLst>
          </p:cNvPr>
          <p:cNvSpPr txBox="1"/>
          <p:nvPr/>
        </p:nvSpPr>
        <p:spPr>
          <a:xfrm rot="5400000">
            <a:off x="1124239" y="6117392"/>
            <a:ext cx="1415770" cy="4927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3541"/>
              </a:lnSpc>
            </a:pPr>
            <a:r>
              <a:rPr lang="de-AT" sz="2185" b="1" dirty="0">
                <a:solidFill>
                  <a:srgbClr val="2F2683"/>
                </a:solidFill>
                <a:latin typeface="Arial" panose="020B0604020202020204" pitchFamily="34" charset="0"/>
              </a:rPr>
              <a:t>THERE</a:t>
            </a:r>
            <a:endParaRPr lang="de-AT" sz="2185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A0FE6C3B-85B8-E24F-9B07-F303F9101E3F}"/>
              </a:ext>
            </a:extLst>
          </p:cNvPr>
          <p:cNvSpPr txBox="1"/>
          <p:nvPr/>
        </p:nvSpPr>
        <p:spPr>
          <a:xfrm rot="5400000">
            <a:off x="182112" y="6122490"/>
            <a:ext cx="2353533" cy="4927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3541"/>
              </a:lnSpc>
            </a:pPr>
            <a:r>
              <a:rPr lang="de-AT" sz="2185" b="1" dirty="0">
                <a:solidFill>
                  <a:srgbClr val="2F2683"/>
                </a:solidFill>
                <a:latin typeface="Arial" panose="020B0604020202020204" pitchFamily="34" charset="0"/>
              </a:rPr>
              <a:t>BE SQUARE</a:t>
            </a:r>
            <a:endParaRPr lang="de-AT" sz="2185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B1D757A8-F405-DC4A-827D-FA255DEA071E}"/>
              </a:ext>
            </a:extLst>
          </p:cNvPr>
          <p:cNvSpPr txBox="1"/>
          <p:nvPr/>
        </p:nvSpPr>
        <p:spPr>
          <a:xfrm rot="5400000">
            <a:off x="1036366" y="4230689"/>
            <a:ext cx="645023" cy="4927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3541"/>
              </a:lnSpc>
            </a:pPr>
            <a:r>
              <a:rPr lang="de-AT" sz="2185" b="1" dirty="0">
                <a:solidFill>
                  <a:srgbClr val="2F2683"/>
                </a:solidFill>
                <a:latin typeface="Arial" panose="020B0604020202020204" pitchFamily="34" charset="0"/>
              </a:rPr>
              <a:t>OR</a:t>
            </a:r>
            <a:endParaRPr lang="de-AT" sz="2185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5714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13</Words>
  <Application>Microsoft Macintosh PowerPoint</Application>
  <PresentationFormat>Benutzerdefiniert</PresentationFormat>
  <Paragraphs>9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/>
  <cp:keywords/>
  <dc:description/>
  <cp:lastModifiedBy>Bergmann Tina</cp:lastModifiedBy>
  <cp:revision>12</cp:revision>
  <dcterms:created xsi:type="dcterms:W3CDTF">2022-12-05T07:19:33Z</dcterms:created>
  <dcterms:modified xsi:type="dcterms:W3CDTF">2022-12-12T13:41:19Z</dcterms:modified>
  <cp:category/>
</cp:coreProperties>
</file>