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3"/>
  </p:notesMasterIdLst>
  <p:sldIdLst>
    <p:sldId id="256" r:id="rId2"/>
  </p:sldIdLst>
  <p:sldSz cx="1260475" cy="113760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85" userDrawn="1">
          <p15:clr>
            <a:srgbClr val="A4A3A4"/>
          </p15:clr>
        </p15:guide>
        <p15:guide id="2" pos="3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>
        <p:scale>
          <a:sx n="53" d="100"/>
          <a:sy n="53" d="100"/>
        </p:scale>
        <p:origin x="4536" y="504"/>
      </p:cViewPr>
      <p:guideLst>
        <p:guide orient="horz" pos="3585"/>
        <p:guide pos="397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57550" y="1143000"/>
            <a:ext cx="3429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1pPr>
    <a:lvl2pPr marL="245511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2pPr>
    <a:lvl3pPr marL="491021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3pPr>
    <a:lvl4pPr marL="736533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4pPr>
    <a:lvl5pPr marL="982042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5pPr>
    <a:lvl6pPr marL="1227554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6pPr>
    <a:lvl7pPr marL="1473063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7pPr>
    <a:lvl8pPr marL="1718574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8pPr>
    <a:lvl9pPr marL="1964085" algn="l" defTabSz="491021" rtl="0" eaLnBrk="1" latinLnBrk="0" hangingPunct="1">
      <a:defRPr sz="6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257550" y="1143000"/>
            <a:ext cx="3429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536" y="1861772"/>
            <a:ext cx="1071404" cy="3960542"/>
          </a:xfrm>
        </p:spPr>
        <p:txBody>
          <a:bodyPr anchor="b"/>
          <a:lstStyle>
            <a:lvl1pPr algn="ctr">
              <a:defRPr sz="82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560" y="5975047"/>
            <a:ext cx="945356" cy="2746572"/>
          </a:xfrm>
        </p:spPr>
        <p:txBody>
          <a:bodyPr/>
          <a:lstStyle>
            <a:lvl1pPr marL="0" indent="0" algn="ctr">
              <a:buNone/>
              <a:defRPr sz="331"/>
            </a:lvl1pPr>
            <a:lvl2pPr marL="63002" indent="0" algn="ctr">
              <a:buNone/>
              <a:defRPr sz="276"/>
            </a:lvl2pPr>
            <a:lvl3pPr marL="126004" indent="0" algn="ctr">
              <a:buNone/>
              <a:defRPr sz="248"/>
            </a:lvl3pPr>
            <a:lvl4pPr marL="189006" indent="0" algn="ctr">
              <a:buNone/>
              <a:defRPr sz="220"/>
            </a:lvl4pPr>
            <a:lvl5pPr marL="252009" indent="0" algn="ctr">
              <a:buNone/>
              <a:defRPr sz="220"/>
            </a:lvl5pPr>
            <a:lvl6pPr marL="315011" indent="0" algn="ctr">
              <a:buNone/>
              <a:defRPr sz="220"/>
            </a:lvl6pPr>
            <a:lvl7pPr marL="378013" indent="0" algn="ctr">
              <a:buNone/>
              <a:defRPr sz="220"/>
            </a:lvl7pPr>
            <a:lvl8pPr marL="441015" indent="0" algn="ctr">
              <a:buNone/>
              <a:defRPr sz="220"/>
            </a:lvl8pPr>
            <a:lvl9pPr marL="504017" indent="0" algn="ctr">
              <a:buNone/>
              <a:defRPr sz="22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8827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5073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027" y="605668"/>
            <a:ext cx="271790" cy="964065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58" y="605668"/>
            <a:ext cx="799614" cy="964065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0308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6673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1" y="2836109"/>
            <a:ext cx="1087160" cy="4732110"/>
          </a:xfrm>
        </p:spPr>
        <p:txBody>
          <a:bodyPr anchor="b"/>
          <a:lstStyle>
            <a:lvl1pPr>
              <a:defRPr sz="82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001" y="7612987"/>
            <a:ext cx="1087160" cy="2488505"/>
          </a:xfrm>
        </p:spPr>
        <p:txBody>
          <a:bodyPr/>
          <a:lstStyle>
            <a:lvl1pPr marL="0" indent="0">
              <a:buNone/>
              <a:defRPr sz="331">
                <a:solidFill>
                  <a:schemeClr val="tx1"/>
                </a:solidFill>
              </a:defRPr>
            </a:lvl1pPr>
            <a:lvl2pPr marL="63002" indent="0">
              <a:buNone/>
              <a:defRPr sz="276">
                <a:solidFill>
                  <a:schemeClr val="tx1">
                    <a:tint val="75000"/>
                  </a:schemeClr>
                </a:solidFill>
              </a:defRPr>
            </a:lvl2pPr>
            <a:lvl3pPr marL="126004" indent="0">
              <a:buNone/>
              <a:defRPr sz="248">
                <a:solidFill>
                  <a:schemeClr val="tx1">
                    <a:tint val="75000"/>
                  </a:schemeClr>
                </a:solidFill>
              </a:defRPr>
            </a:lvl3pPr>
            <a:lvl4pPr marL="189006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4pPr>
            <a:lvl5pPr marL="252009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5pPr>
            <a:lvl6pPr marL="315011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6pPr>
            <a:lvl7pPr marL="378013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7pPr>
            <a:lvl8pPr marL="441015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8pPr>
            <a:lvl9pPr marL="504017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8693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58" y="3028340"/>
            <a:ext cx="535702" cy="72179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115" y="3028340"/>
            <a:ext cx="535702" cy="72179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4621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22" y="605670"/>
            <a:ext cx="1087160" cy="2198839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822" y="2788707"/>
            <a:ext cx="533240" cy="1366702"/>
          </a:xfrm>
        </p:spPr>
        <p:txBody>
          <a:bodyPr anchor="b"/>
          <a:lstStyle>
            <a:lvl1pPr marL="0" indent="0">
              <a:buNone/>
              <a:defRPr sz="331" b="1"/>
            </a:lvl1pPr>
            <a:lvl2pPr marL="63002" indent="0">
              <a:buNone/>
              <a:defRPr sz="276" b="1"/>
            </a:lvl2pPr>
            <a:lvl3pPr marL="126004" indent="0">
              <a:buNone/>
              <a:defRPr sz="248" b="1"/>
            </a:lvl3pPr>
            <a:lvl4pPr marL="189006" indent="0">
              <a:buNone/>
              <a:defRPr sz="220" b="1"/>
            </a:lvl4pPr>
            <a:lvl5pPr marL="252009" indent="0">
              <a:buNone/>
              <a:defRPr sz="220" b="1"/>
            </a:lvl5pPr>
            <a:lvl6pPr marL="315011" indent="0">
              <a:buNone/>
              <a:defRPr sz="220" b="1"/>
            </a:lvl6pPr>
            <a:lvl7pPr marL="378013" indent="0">
              <a:buNone/>
              <a:defRPr sz="220" b="1"/>
            </a:lvl7pPr>
            <a:lvl8pPr marL="441015" indent="0">
              <a:buNone/>
              <a:defRPr sz="220" b="1"/>
            </a:lvl8pPr>
            <a:lvl9pPr marL="504017" indent="0">
              <a:buNone/>
              <a:defRPr sz="2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822" y="4155409"/>
            <a:ext cx="533240" cy="611198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8116" y="2788707"/>
            <a:ext cx="535866" cy="1366702"/>
          </a:xfrm>
        </p:spPr>
        <p:txBody>
          <a:bodyPr anchor="b"/>
          <a:lstStyle>
            <a:lvl1pPr marL="0" indent="0">
              <a:buNone/>
              <a:defRPr sz="331" b="1"/>
            </a:lvl1pPr>
            <a:lvl2pPr marL="63002" indent="0">
              <a:buNone/>
              <a:defRPr sz="276" b="1"/>
            </a:lvl2pPr>
            <a:lvl3pPr marL="126004" indent="0">
              <a:buNone/>
              <a:defRPr sz="248" b="1"/>
            </a:lvl3pPr>
            <a:lvl4pPr marL="189006" indent="0">
              <a:buNone/>
              <a:defRPr sz="220" b="1"/>
            </a:lvl4pPr>
            <a:lvl5pPr marL="252009" indent="0">
              <a:buNone/>
              <a:defRPr sz="220" b="1"/>
            </a:lvl5pPr>
            <a:lvl6pPr marL="315011" indent="0">
              <a:buNone/>
              <a:defRPr sz="220" b="1"/>
            </a:lvl6pPr>
            <a:lvl7pPr marL="378013" indent="0">
              <a:buNone/>
              <a:defRPr sz="220" b="1"/>
            </a:lvl7pPr>
            <a:lvl8pPr marL="441015" indent="0">
              <a:buNone/>
              <a:defRPr sz="220" b="1"/>
            </a:lvl8pPr>
            <a:lvl9pPr marL="504017" indent="0">
              <a:buNone/>
              <a:defRPr sz="2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116" y="4155409"/>
            <a:ext cx="535866" cy="611198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7163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8680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4670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22" y="758402"/>
            <a:ext cx="406536" cy="2654406"/>
          </a:xfrm>
        </p:spPr>
        <p:txBody>
          <a:bodyPr anchor="b"/>
          <a:lstStyle>
            <a:lvl1pPr>
              <a:defRPr sz="44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866" y="1637939"/>
            <a:ext cx="638115" cy="8084351"/>
          </a:xfrm>
        </p:spPr>
        <p:txBody>
          <a:bodyPr/>
          <a:lstStyle>
            <a:lvl1pPr>
              <a:defRPr sz="441"/>
            </a:lvl1pPr>
            <a:lvl2pPr>
              <a:defRPr sz="386"/>
            </a:lvl2pPr>
            <a:lvl3pPr>
              <a:defRPr sz="331"/>
            </a:lvl3pPr>
            <a:lvl4pPr>
              <a:defRPr sz="276"/>
            </a:lvl4pPr>
            <a:lvl5pPr>
              <a:defRPr sz="276"/>
            </a:lvl5pPr>
            <a:lvl6pPr>
              <a:defRPr sz="276"/>
            </a:lvl6pPr>
            <a:lvl7pPr>
              <a:defRPr sz="276"/>
            </a:lvl7pPr>
            <a:lvl8pPr>
              <a:defRPr sz="276"/>
            </a:lvl8pPr>
            <a:lvl9pPr>
              <a:defRPr sz="27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822" y="3412808"/>
            <a:ext cx="406536" cy="6322648"/>
          </a:xfrm>
        </p:spPr>
        <p:txBody>
          <a:bodyPr/>
          <a:lstStyle>
            <a:lvl1pPr marL="0" indent="0">
              <a:buNone/>
              <a:defRPr sz="220"/>
            </a:lvl1pPr>
            <a:lvl2pPr marL="63002" indent="0">
              <a:buNone/>
              <a:defRPr sz="193"/>
            </a:lvl2pPr>
            <a:lvl3pPr marL="126004" indent="0">
              <a:buNone/>
              <a:defRPr sz="165"/>
            </a:lvl3pPr>
            <a:lvl4pPr marL="189006" indent="0">
              <a:buNone/>
              <a:defRPr sz="138"/>
            </a:lvl4pPr>
            <a:lvl5pPr marL="252009" indent="0">
              <a:buNone/>
              <a:defRPr sz="138"/>
            </a:lvl5pPr>
            <a:lvl6pPr marL="315011" indent="0">
              <a:buNone/>
              <a:defRPr sz="138"/>
            </a:lvl6pPr>
            <a:lvl7pPr marL="378013" indent="0">
              <a:buNone/>
              <a:defRPr sz="138"/>
            </a:lvl7pPr>
            <a:lvl8pPr marL="441015" indent="0">
              <a:buNone/>
              <a:defRPr sz="138"/>
            </a:lvl8pPr>
            <a:lvl9pPr marL="504017" indent="0">
              <a:buNone/>
              <a:defRPr sz="13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4389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22" y="758402"/>
            <a:ext cx="406536" cy="2654406"/>
          </a:xfrm>
        </p:spPr>
        <p:txBody>
          <a:bodyPr anchor="b"/>
          <a:lstStyle>
            <a:lvl1pPr>
              <a:defRPr sz="44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5866" y="1637939"/>
            <a:ext cx="638115" cy="8084351"/>
          </a:xfrm>
        </p:spPr>
        <p:txBody>
          <a:bodyPr anchor="t"/>
          <a:lstStyle>
            <a:lvl1pPr marL="0" indent="0">
              <a:buNone/>
              <a:defRPr sz="441"/>
            </a:lvl1pPr>
            <a:lvl2pPr marL="63002" indent="0">
              <a:buNone/>
              <a:defRPr sz="386"/>
            </a:lvl2pPr>
            <a:lvl3pPr marL="126004" indent="0">
              <a:buNone/>
              <a:defRPr sz="331"/>
            </a:lvl3pPr>
            <a:lvl4pPr marL="189006" indent="0">
              <a:buNone/>
              <a:defRPr sz="276"/>
            </a:lvl4pPr>
            <a:lvl5pPr marL="252009" indent="0">
              <a:buNone/>
              <a:defRPr sz="276"/>
            </a:lvl5pPr>
            <a:lvl6pPr marL="315011" indent="0">
              <a:buNone/>
              <a:defRPr sz="276"/>
            </a:lvl6pPr>
            <a:lvl7pPr marL="378013" indent="0">
              <a:buNone/>
              <a:defRPr sz="276"/>
            </a:lvl7pPr>
            <a:lvl8pPr marL="441015" indent="0">
              <a:buNone/>
              <a:defRPr sz="276"/>
            </a:lvl8pPr>
            <a:lvl9pPr marL="504017" indent="0">
              <a:buNone/>
              <a:defRPr sz="27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822" y="3412808"/>
            <a:ext cx="406536" cy="6322648"/>
          </a:xfrm>
        </p:spPr>
        <p:txBody>
          <a:bodyPr/>
          <a:lstStyle>
            <a:lvl1pPr marL="0" indent="0">
              <a:buNone/>
              <a:defRPr sz="220"/>
            </a:lvl1pPr>
            <a:lvl2pPr marL="63002" indent="0">
              <a:buNone/>
              <a:defRPr sz="193"/>
            </a:lvl2pPr>
            <a:lvl3pPr marL="126004" indent="0">
              <a:buNone/>
              <a:defRPr sz="165"/>
            </a:lvl3pPr>
            <a:lvl4pPr marL="189006" indent="0">
              <a:buNone/>
              <a:defRPr sz="138"/>
            </a:lvl4pPr>
            <a:lvl5pPr marL="252009" indent="0">
              <a:buNone/>
              <a:defRPr sz="138"/>
            </a:lvl5pPr>
            <a:lvl6pPr marL="315011" indent="0">
              <a:buNone/>
              <a:defRPr sz="138"/>
            </a:lvl6pPr>
            <a:lvl7pPr marL="378013" indent="0">
              <a:buNone/>
              <a:defRPr sz="138"/>
            </a:lvl7pPr>
            <a:lvl8pPr marL="441015" indent="0">
              <a:buNone/>
              <a:defRPr sz="138"/>
            </a:lvl8pPr>
            <a:lvl9pPr marL="504017" indent="0">
              <a:buNone/>
              <a:defRPr sz="13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2436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658" y="605670"/>
            <a:ext cx="1087160" cy="21988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58" y="3028340"/>
            <a:ext cx="1087160" cy="7217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658" y="10543892"/>
            <a:ext cx="283607" cy="605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533" y="10543892"/>
            <a:ext cx="425410" cy="605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0210" y="10543892"/>
            <a:ext cx="283607" cy="605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968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26004" rtl="0" eaLnBrk="1" latinLnBrk="0" hangingPunct="1">
        <a:lnSpc>
          <a:spcPct val="90000"/>
        </a:lnSpc>
        <a:spcBef>
          <a:spcPct val="0"/>
        </a:spcBef>
        <a:buNone/>
        <a:defRPr sz="60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01" indent="-31501" algn="l" defTabSz="126004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386" kern="1200">
          <a:solidFill>
            <a:schemeClr val="tx1"/>
          </a:solidFill>
          <a:latin typeface="+mn-lt"/>
          <a:ea typeface="+mn-ea"/>
          <a:cs typeface="+mn-cs"/>
        </a:defRPr>
      </a:lvl1pPr>
      <a:lvl2pPr marL="94503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331" kern="1200">
          <a:solidFill>
            <a:schemeClr val="tx1"/>
          </a:solidFill>
          <a:latin typeface="+mn-lt"/>
          <a:ea typeface="+mn-ea"/>
          <a:cs typeface="+mn-cs"/>
        </a:defRPr>
      </a:lvl2pPr>
      <a:lvl3pPr marL="157505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76" kern="1200">
          <a:solidFill>
            <a:schemeClr val="tx1"/>
          </a:solidFill>
          <a:latin typeface="+mn-lt"/>
          <a:ea typeface="+mn-ea"/>
          <a:cs typeface="+mn-cs"/>
        </a:defRPr>
      </a:lvl3pPr>
      <a:lvl4pPr marL="220508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4pPr>
      <a:lvl5pPr marL="283510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5pPr>
      <a:lvl6pPr marL="346512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6pPr>
      <a:lvl7pPr marL="409514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7pPr>
      <a:lvl8pPr marL="472516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8pPr>
      <a:lvl9pPr marL="535518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1pPr>
      <a:lvl2pPr marL="63002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3pPr>
      <a:lvl4pPr marL="189006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4pPr>
      <a:lvl5pPr marL="252009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5pPr>
      <a:lvl6pPr marL="315011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6pPr>
      <a:lvl7pPr marL="378013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7pPr>
      <a:lvl8pPr marL="441015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8pPr>
      <a:lvl9pPr marL="504017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F6DE51AC-5139-0149-A396-89CB4833E6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" y="0"/>
            <a:ext cx="1255874" cy="11376025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00B1BBFB-13E8-3640-9D0B-5A98B9CD635C}"/>
              </a:ext>
            </a:extLst>
          </p:cNvPr>
          <p:cNvSpPr txBox="1"/>
          <p:nvPr/>
        </p:nvSpPr>
        <p:spPr>
          <a:xfrm rot="5400000">
            <a:off x="1124" y="4013429"/>
            <a:ext cx="210659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2000" b="1" dirty="0">
                <a:solidFill>
                  <a:srgbClr val="2F2683"/>
                </a:solidFill>
                <a:latin typeface="Arial" panose="020B0604020202020204" pitchFamily="34" charset="0"/>
              </a:rPr>
              <a:t>SHOP NAME</a:t>
            </a:r>
            <a:endParaRPr lang="de-AT" sz="20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0C849F8-97D3-EB42-90D0-86ADAA28824D}"/>
              </a:ext>
            </a:extLst>
          </p:cNvPr>
          <p:cNvSpPr txBox="1"/>
          <p:nvPr/>
        </p:nvSpPr>
        <p:spPr>
          <a:xfrm rot="5400000">
            <a:off x="-427395" y="3598264"/>
            <a:ext cx="21065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2000" b="1" dirty="0">
                <a:solidFill>
                  <a:srgbClr val="2F2683"/>
                </a:solidFill>
                <a:latin typeface="Arial" panose="020B0604020202020204" pitchFamily="34" charset="0"/>
              </a:rPr>
              <a:t>EVENT TITLE</a:t>
            </a:r>
            <a:endParaRPr lang="de-AT" sz="20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931C350-4071-6A45-AA37-32C8906FE4A1}"/>
              </a:ext>
            </a:extLst>
          </p:cNvPr>
          <p:cNvSpPr txBox="1"/>
          <p:nvPr/>
        </p:nvSpPr>
        <p:spPr>
          <a:xfrm rot="5400000">
            <a:off x="-427398" y="7803283"/>
            <a:ext cx="21065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2000" b="1" dirty="0">
                <a:solidFill>
                  <a:srgbClr val="2F2683"/>
                </a:solidFill>
                <a:latin typeface="Arial" panose="020B0604020202020204" pitchFamily="34" charset="0"/>
              </a:rPr>
              <a:t>BE SQUARE</a:t>
            </a:r>
            <a:endParaRPr lang="de-AT" sz="20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3C0D0CCB-FAA4-0F43-A5AC-5B4D7E0FA09B}"/>
              </a:ext>
            </a:extLst>
          </p:cNvPr>
          <p:cNvSpPr txBox="1"/>
          <p:nvPr/>
        </p:nvSpPr>
        <p:spPr>
          <a:xfrm rot="5400000">
            <a:off x="193315" y="6119740"/>
            <a:ext cx="8651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2000" b="1" dirty="0">
                <a:solidFill>
                  <a:srgbClr val="2F2683"/>
                </a:solidFill>
                <a:latin typeface="Arial" panose="020B0604020202020204" pitchFamily="34" charset="0"/>
              </a:rPr>
              <a:t>OR</a:t>
            </a:r>
            <a:endParaRPr lang="de-AT" sz="20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1D4CEDC4-9158-2648-88F0-896969BC978C}"/>
              </a:ext>
            </a:extLst>
          </p:cNvPr>
          <p:cNvSpPr txBox="1"/>
          <p:nvPr/>
        </p:nvSpPr>
        <p:spPr>
          <a:xfrm rot="5400000">
            <a:off x="411769" y="7800947"/>
            <a:ext cx="12753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2000" b="1" dirty="0">
                <a:solidFill>
                  <a:srgbClr val="2F2683"/>
                </a:solidFill>
                <a:latin typeface="Arial" panose="020B0604020202020204" pitchFamily="34" charset="0"/>
              </a:rPr>
              <a:t>THERE</a:t>
            </a:r>
            <a:endParaRPr lang="de-AT" sz="20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2F12E6C-9FF3-2F42-ACE7-4E27CCC0C48E}"/>
              </a:ext>
            </a:extLst>
          </p:cNvPr>
          <p:cNvSpPr txBox="1"/>
          <p:nvPr/>
        </p:nvSpPr>
        <p:spPr>
          <a:xfrm rot="5400000">
            <a:off x="616860" y="6544303"/>
            <a:ext cx="8651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2000" b="1" dirty="0">
                <a:solidFill>
                  <a:srgbClr val="2F2683"/>
                </a:solidFill>
                <a:latin typeface="Arial" panose="020B0604020202020204" pitchFamily="34" charset="0"/>
              </a:rPr>
              <a:t>BE</a:t>
            </a:r>
            <a:endParaRPr lang="de-AT" sz="20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87E35C2B-9684-0944-9F9F-9DDFCE2AE7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98673" y="2807568"/>
            <a:ext cx="302415" cy="302415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2EF039FB-9FE8-2349-87D5-B64DB945F63A}"/>
              </a:ext>
            </a:extLst>
          </p:cNvPr>
          <p:cNvSpPr txBox="1"/>
          <p:nvPr/>
        </p:nvSpPr>
        <p:spPr>
          <a:xfrm rot="5400000">
            <a:off x="-420106" y="4048160"/>
            <a:ext cx="12683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800" b="1" dirty="0">
                <a:solidFill>
                  <a:schemeClr val="bg1"/>
                </a:solidFill>
                <a:latin typeface="Arial" panose="020B0604020202020204" pitchFamily="34" charset="0"/>
              </a:rPr>
              <a:t>FRIDAY AFTERNOON</a:t>
            </a:r>
            <a:endParaRPr lang="de-AT" sz="8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/>
            <a:r>
              <a:rPr lang="de-AT" sz="800" b="1" dirty="0">
                <a:solidFill>
                  <a:schemeClr val="bg1"/>
                </a:solidFill>
                <a:latin typeface="Arial" panose="020B0604020202020204" pitchFamily="34" charset="0"/>
              </a:rPr>
              <a:t>2022–11–11</a:t>
            </a:r>
            <a:endParaRPr lang="de-AT" sz="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Macintosh PowerPoint</Application>
  <PresentationFormat>Benutzerdefiniert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10</cp:revision>
  <dcterms:created xsi:type="dcterms:W3CDTF">2022-12-05T07:19:33Z</dcterms:created>
  <dcterms:modified xsi:type="dcterms:W3CDTF">2022-12-19T10:02:01Z</dcterms:modified>
  <cp:category/>
</cp:coreProperties>
</file>