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42" d="100"/>
          <a:sy n="42" d="100"/>
        </p:scale>
        <p:origin x="3752" y="992"/>
      </p:cViewPr>
      <p:guideLst>
        <p:guide orient="horz" pos="3369"/>
        <p:guide pos="2382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1pPr>
    <a:lvl2pPr marL="437943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2pPr>
    <a:lvl3pPr marL="875885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3pPr>
    <a:lvl4pPr marL="1313829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4pPr>
    <a:lvl5pPr marL="175177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5pPr>
    <a:lvl6pPr marL="2189714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6pPr>
    <a:lvl7pPr marL="2627655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7pPr>
    <a:lvl8pPr marL="3065598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8pPr>
    <a:lvl9pPr marL="350354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33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70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76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88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42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3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32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4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58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7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459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81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efliest, Damestein enthält.&#10;&#10;Automatisch generierte Beschreibung">
            <a:extLst>
              <a:ext uri="{FF2B5EF4-FFF2-40B4-BE49-F238E27FC236}">
                <a16:creationId xmlns:a16="http://schemas.microsoft.com/office/drawing/2014/main" id="{4BA2F01F-FA20-BC49-A566-67C74965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2"/>
            <a:ext cx="7559675" cy="1068870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942854" y="2204482"/>
            <a:ext cx="6616821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5367C1-AA2A-8F4C-BCF9-6FA0BB26F01E}"/>
              </a:ext>
            </a:extLst>
          </p:cNvPr>
          <p:cNvSpPr txBox="1"/>
          <p:nvPr/>
        </p:nvSpPr>
        <p:spPr>
          <a:xfrm>
            <a:off x="1" y="3132141"/>
            <a:ext cx="6616821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F49F32-FFBA-9D48-9074-31AE15114962}"/>
              </a:ext>
            </a:extLst>
          </p:cNvPr>
          <p:cNvSpPr txBox="1"/>
          <p:nvPr/>
        </p:nvSpPr>
        <p:spPr>
          <a:xfrm>
            <a:off x="2839106" y="5980164"/>
            <a:ext cx="4720568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C48E81-7DB2-F746-8439-8ACEB34F9E1F}"/>
              </a:ext>
            </a:extLst>
          </p:cNvPr>
          <p:cNvSpPr txBox="1"/>
          <p:nvPr/>
        </p:nvSpPr>
        <p:spPr>
          <a:xfrm>
            <a:off x="0" y="5980164"/>
            <a:ext cx="4720568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62937-BEC7-034A-8E78-683DCD7472E7}"/>
              </a:ext>
            </a:extLst>
          </p:cNvPr>
          <p:cNvSpPr txBox="1"/>
          <p:nvPr/>
        </p:nvSpPr>
        <p:spPr>
          <a:xfrm>
            <a:off x="0" y="6922210"/>
            <a:ext cx="2839104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18DF5E-FC02-9740-8EC8-A040FC0ECDEA}"/>
              </a:ext>
            </a:extLst>
          </p:cNvPr>
          <p:cNvSpPr txBox="1"/>
          <p:nvPr/>
        </p:nvSpPr>
        <p:spPr>
          <a:xfrm>
            <a:off x="2839106" y="6917881"/>
            <a:ext cx="4720568" cy="118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49"/>
              </a:lnSpc>
            </a:pPr>
            <a:r>
              <a:rPr lang="de-AT" sz="4455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4455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942853" y="4549143"/>
            <a:ext cx="6616821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92"/>
              </a:lnSpc>
            </a:pPr>
            <a:r>
              <a:rPr lang="de-AT" sz="1838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838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192"/>
              </a:lnSpc>
            </a:pPr>
            <a:r>
              <a:rPr lang="de-AT" sz="1838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838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10" y="2628684"/>
            <a:ext cx="705484" cy="70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7</cp:revision>
  <dcterms:created xsi:type="dcterms:W3CDTF">2022-12-05T07:19:33Z</dcterms:created>
  <dcterms:modified xsi:type="dcterms:W3CDTF">2022-12-12T12:39:46Z</dcterms:modified>
  <cp:category/>
</cp:coreProperties>
</file>