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2160588" cy="2160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 userDrawn="1">
          <p15:clr>
            <a:srgbClr val="A4A3A4"/>
          </p15:clr>
        </p15:guide>
        <p15:guide id="2" pos="6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328" d="100"/>
          <a:sy n="328" d="100"/>
        </p:scale>
        <p:origin x="2512" y="160"/>
      </p:cViewPr>
      <p:guideLst>
        <p:guide orient="horz" pos="681"/>
        <p:guide pos="681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1pPr>
    <a:lvl2pPr marL="103680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2pPr>
    <a:lvl3pPr marL="207361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3pPr>
    <a:lvl4pPr marL="311041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4pPr>
    <a:lvl5pPr marL="414721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5pPr>
    <a:lvl6pPr marL="518402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6pPr>
    <a:lvl7pPr marL="622082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7pPr>
    <a:lvl8pPr marL="725762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8pPr>
    <a:lvl9pPr marL="829442" algn="l" defTabSz="20736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44" y="353596"/>
            <a:ext cx="1836500" cy="752205"/>
          </a:xfrm>
        </p:spPr>
        <p:txBody>
          <a:bodyPr anchor="b"/>
          <a:lstStyle>
            <a:lvl1pPr algn="ctr">
              <a:defRPr sz="14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74" y="1134809"/>
            <a:ext cx="1620441" cy="521642"/>
          </a:xfrm>
        </p:spPr>
        <p:txBody>
          <a:bodyPr/>
          <a:lstStyle>
            <a:lvl1pPr marL="0" indent="0" algn="ctr">
              <a:buNone/>
              <a:defRPr sz="567"/>
            </a:lvl1pPr>
            <a:lvl2pPr marL="108036" indent="0" algn="ctr">
              <a:buNone/>
              <a:defRPr sz="473"/>
            </a:lvl2pPr>
            <a:lvl3pPr marL="216073" indent="0" algn="ctr">
              <a:buNone/>
              <a:defRPr sz="425"/>
            </a:lvl3pPr>
            <a:lvl4pPr marL="324109" indent="0" algn="ctr">
              <a:buNone/>
              <a:defRPr sz="378"/>
            </a:lvl4pPr>
            <a:lvl5pPr marL="432145" indent="0" algn="ctr">
              <a:buNone/>
              <a:defRPr sz="378"/>
            </a:lvl5pPr>
            <a:lvl6pPr marL="540182" indent="0" algn="ctr">
              <a:buNone/>
              <a:defRPr sz="378"/>
            </a:lvl6pPr>
            <a:lvl7pPr marL="648218" indent="0" algn="ctr">
              <a:buNone/>
              <a:defRPr sz="378"/>
            </a:lvl7pPr>
            <a:lvl8pPr marL="756255" indent="0" algn="ctr">
              <a:buNone/>
              <a:defRPr sz="378"/>
            </a:lvl8pPr>
            <a:lvl9pPr marL="864291" indent="0" algn="ctr">
              <a:buNone/>
              <a:defRPr sz="378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27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515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171" y="115032"/>
            <a:ext cx="465877" cy="183099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41" y="115032"/>
            <a:ext cx="1370623" cy="183099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7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91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15" y="538647"/>
            <a:ext cx="1863507" cy="898744"/>
          </a:xfrm>
        </p:spPr>
        <p:txBody>
          <a:bodyPr anchor="b"/>
          <a:lstStyle>
            <a:lvl1pPr>
              <a:defRPr sz="14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415" y="1445894"/>
            <a:ext cx="1863507" cy="472628"/>
          </a:xfrm>
        </p:spPr>
        <p:txBody>
          <a:bodyPr/>
          <a:lstStyle>
            <a:lvl1pPr marL="0" indent="0">
              <a:buNone/>
              <a:defRPr sz="567">
                <a:solidFill>
                  <a:schemeClr val="tx1"/>
                </a:solidFill>
              </a:defRPr>
            </a:lvl1pPr>
            <a:lvl2pPr marL="108036" indent="0">
              <a:buNone/>
              <a:defRPr sz="473">
                <a:solidFill>
                  <a:schemeClr val="tx1">
                    <a:tint val="75000"/>
                  </a:schemeClr>
                </a:solidFill>
              </a:defRPr>
            </a:lvl2pPr>
            <a:lvl3pPr marL="216073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3pPr>
            <a:lvl4pPr marL="324109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4pPr>
            <a:lvl5pPr marL="432145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5pPr>
            <a:lvl6pPr marL="540182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6pPr>
            <a:lvl7pPr marL="648218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7pPr>
            <a:lvl8pPr marL="756255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8pPr>
            <a:lvl9pPr marL="864291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13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40" y="575157"/>
            <a:ext cx="918250" cy="13708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798" y="575157"/>
            <a:ext cx="918250" cy="13708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9330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115032"/>
            <a:ext cx="1863507" cy="41761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22" y="529645"/>
            <a:ext cx="914030" cy="259570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8036" indent="0">
              <a:buNone/>
              <a:defRPr sz="473" b="1"/>
            </a:lvl2pPr>
            <a:lvl3pPr marL="216073" indent="0">
              <a:buNone/>
              <a:defRPr sz="425" b="1"/>
            </a:lvl3pPr>
            <a:lvl4pPr marL="324109" indent="0">
              <a:buNone/>
              <a:defRPr sz="378" b="1"/>
            </a:lvl4pPr>
            <a:lvl5pPr marL="432145" indent="0">
              <a:buNone/>
              <a:defRPr sz="378" b="1"/>
            </a:lvl5pPr>
            <a:lvl6pPr marL="540182" indent="0">
              <a:buNone/>
              <a:defRPr sz="378" b="1"/>
            </a:lvl6pPr>
            <a:lvl7pPr marL="648218" indent="0">
              <a:buNone/>
              <a:defRPr sz="378" b="1"/>
            </a:lvl7pPr>
            <a:lvl8pPr marL="756255" indent="0">
              <a:buNone/>
              <a:defRPr sz="378" b="1"/>
            </a:lvl8pPr>
            <a:lvl9pPr marL="864291" indent="0">
              <a:buNone/>
              <a:defRPr sz="37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22" y="789215"/>
            <a:ext cx="914030" cy="116081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798" y="529645"/>
            <a:ext cx="918531" cy="259570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8036" indent="0">
              <a:buNone/>
              <a:defRPr sz="473" b="1"/>
            </a:lvl2pPr>
            <a:lvl3pPr marL="216073" indent="0">
              <a:buNone/>
              <a:defRPr sz="425" b="1"/>
            </a:lvl3pPr>
            <a:lvl4pPr marL="324109" indent="0">
              <a:buNone/>
              <a:defRPr sz="378" b="1"/>
            </a:lvl4pPr>
            <a:lvl5pPr marL="432145" indent="0">
              <a:buNone/>
              <a:defRPr sz="378" b="1"/>
            </a:lvl5pPr>
            <a:lvl6pPr marL="540182" indent="0">
              <a:buNone/>
              <a:defRPr sz="378" b="1"/>
            </a:lvl6pPr>
            <a:lvl7pPr marL="648218" indent="0">
              <a:buNone/>
              <a:defRPr sz="378" b="1"/>
            </a:lvl7pPr>
            <a:lvl8pPr marL="756255" indent="0">
              <a:buNone/>
              <a:defRPr sz="378" b="1"/>
            </a:lvl8pPr>
            <a:lvl9pPr marL="864291" indent="0">
              <a:buNone/>
              <a:defRPr sz="37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798" y="789215"/>
            <a:ext cx="918531" cy="116081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05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82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51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144039"/>
            <a:ext cx="696846" cy="504137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31" y="311085"/>
            <a:ext cx="1093798" cy="1535418"/>
          </a:xfrm>
        </p:spPr>
        <p:txBody>
          <a:bodyPr/>
          <a:lstStyle>
            <a:lvl1pPr>
              <a:defRPr sz="756"/>
            </a:lvl1pPr>
            <a:lvl2pPr>
              <a:defRPr sz="662"/>
            </a:lvl2pPr>
            <a:lvl3pPr>
              <a:defRPr sz="567"/>
            </a:lvl3pPr>
            <a:lvl4pPr>
              <a:defRPr sz="473"/>
            </a:lvl4pPr>
            <a:lvl5pPr>
              <a:defRPr sz="473"/>
            </a:lvl5pPr>
            <a:lvl6pPr>
              <a:defRPr sz="473"/>
            </a:lvl6pPr>
            <a:lvl7pPr>
              <a:defRPr sz="473"/>
            </a:lvl7pPr>
            <a:lvl8pPr>
              <a:defRPr sz="473"/>
            </a:lvl8pPr>
            <a:lvl9pPr>
              <a:defRPr sz="47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648176"/>
            <a:ext cx="696846" cy="1200827"/>
          </a:xfrm>
        </p:spPr>
        <p:txBody>
          <a:bodyPr/>
          <a:lstStyle>
            <a:lvl1pPr marL="0" indent="0">
              <a:buNone/>
              <a:defRPr sz="378"/>
            </a:lvl1pPr>
            <a:lvl2pPr marL="108036" indent="0">
              <a:buNone/>
              <a:defRPr sz="331"/>
            </a:lvl2pPr>
            <a:lvl3pPr marL="216073" indent="0">
              <a:buNone/>
              <a:defRPr sz="284"/>
            </a:lvl3pPr>
            <a:lvl4pPr marL="324109" indent="0">
              <a:buNone/>
              <a:defRPr sz="236"/>
            </a:lvl4pPr>
            <a:lvl5pPr marL="432145" indent="0">
              <a:buNone/>
              <a:defRPr sz="236"/>
            </a:lvl5pPr>
            <a:lvl6pPr marL="540182" indent="0">
              <a:buNone/>
              <a:defRPr sz="236"/>
            </a:lvl6pPr>
            <a:lvl7pPr marL="648218" indent="0">
              <a:buNone/>
              <a:defRPr sz="236"/>
            </a:lvl7pPr>
            <a:lvl8pPr marL="756255" indent="0">
              <a:buNone/>
              <a:defRPr sz="236"/>
            </a:lvl8pPr>
            <a:lvl9pPr marL="864291" indent="0">
              <a:buNone/>
              <a:defRPr sz="23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0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144039"/>
            <a:ext cx="696846" cy="504137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531" y="311085"/>
            <a:ext cx="1093798" cy="1535418"/>
          </a:xfrm>
        </p:spPr>
        <p:txBody>
          <a:bodyPr anchor="t"/>
          <a:lstStyle>
            <a:lvl1pPr marL="0" indent="0">
              <a:buNone/>
              <a:defRPr sz="756"/>
            </a:lvl1pPr>
            <a:lvl2pPr marL="108036" indent="0">
              <a:buNone/>
              <a:defRPr sz="662"/>
            </a:lvl2pPr>
            <a:lvl3pPr marL="216073" indent="0">
              <a:buNone/>
              <a:defRPr sz="567"/>
            </a:lvl3pPr>
            <a:lvl4pPr marL="324109" indent="0">
              <a:buNone/>
              <a:defRPr sz="473"/>
            </a:lvl4pPr>
            <a:lvl5pPr marL="432145" indent="0">
              <a:buNone/>
              <a:defRPr sz="473"/>
            </a:lvl5pPr>
            <a:lvl6pPr marL="540182" indent="0">
              <a:buNone/>
              <a:defRPr sz="473"/>
            </a:lvl6pPr>
            <a:lvl7pPr marL="648218" indent="0">
              <a:buNone/>
              <a:defRPr sz="473"/>
            </a:lvl7pPr>
            <a:lvl8pPr marL="756255" indent="0">
              <a:buNone/>
              <a:defRPr sz="473"/>
            </a:lvl8pPr>
            <a:lvl9pPr marL="864291" indent="0">
              <a:buNone/>
              <a:defRPr sz="47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648176"/>
            <a:ext cx="696846" cy="1200827"/>
          </a:xfrm>
        </p:spPr>
        <p:txBody>
          <a:bodyPr/>
          <a:lstStyle>
            <a:lvl1pPr marL="0" indent="0">
              <a:buNone/>
              <a:defRPr sz="378"/>
            </a:lvl1pPr>
            <a:lvl2pPr marL="108036" indent="0">
              <a:buNone/>
              <a:defRPr sz="331"/>
            </a:lvl2pPr>
            <a:lvl3pPr marL="216073" indent="0">
              <a:buNone/>
              <a:defRPr sz="284"/>
            </a:lvl3pPr>
            <a:lvl4pPr marL="324109" indent="0">
              <a:buNone/>
              <a:defRPr sz="236"/>
            </a:lvl4pPr>
            <a:lvl5pPr marL="432145" indent="0">
              <a:buNone/>
              <a:defRPr sz="236"/>
            </a:lvl5pPr>
            <a:lvl6pPr marL="540182" indent="0">
              <a:buNone/>
              <a:defRPr sz="236"/>
            </a:lvl6pPr>
            <a:lvl7pPr marL="648218" indent="0">
              <a:buNone/>
              <a:defRPr sz="236"/>
            </a:lvl7pPr>
            <a:lvl8pPr marL="756255" indent="0">
              <a:buNone/>
              <a:defRPr sz="236"/>
            </a:lvl8pPr>
            <a:lvl9pPr marL="864291" indent="0">
              <a:buNone/>
              <a:defRPr sz="23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1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41" y="115032"/>
            <a:ext cx="1863507" cy="417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41" y="575157"/>
            <a:ext cx="1863507" cy="1370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41" y="2002546"/>
            <a:ext cx="486132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95" y="2002546"/>
            <a:ext cx="729198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915" y="2002546"/>
            <a:ext cx="486132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73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6073" rtl="0" eaLnBrk="1" latinLnBrk="0" hangingPunct="1">
        <a:lnSpc>
          <a:spcPct val="90000"/>
        </a:lnSpc>
        <a:spcBef>
          <a:spcPct val="0"/>
        </a:spcBef>
        <a:buNone/>
        <a:defRPr sz="1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018" indent="-54018" algn="l" defTabSz="21607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662" kern="1200">
          <a:solidFill>
            <a:schemeClr val="tx1"/>
          </a:solidFill>
          <a:latin typeface="+mn-lt"/>
          <a:ea typeface="+mn-ea"/>
          <a:cs typeface="+mn-cs"/>
        </a:defRPr>
      </a:lvl1pPr>
      <a:lvl2pPr marL="162055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70091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3pPr>
      <a:lvl4pPr marL="378127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86164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94200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702236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810273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918309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1pPr>
      <a:lvl2pPr marL="108036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2pPr>
      <a:lvl3pPr marL="216073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3pPr>
      <a:lvl4pPr marL="324109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32145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40182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648218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756255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864291" algn="l" defTabSz="216073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160588" cy="21605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487727"/>
            <a:ext cx="2160588" cy="11851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872"/>
              </a:lnSpc>
            </a:pPr>
            <a:r>
              <a:rPr lang="de-AT" sz="2401" b="1" spc="257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2401" spc="257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872"/>
              </a:lnSpc>
            </a:pPr>
            <a:r>
              <a:rPr lang="de-AT" sz="2401" b="1" spc="257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2401" spc="257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872"/>
              </a:lnSpc>
            </a:pPr>
            <a:r>
              <a:rPr lang="de-AT" sz="2401" b="1" spc="257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2401" spc="257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2022-12-05T09:07:40Z</dcterms:modified>
  <cp:category/>
</cp:coreProperties>
</file>