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2519363" cy="2519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4" userDrawn="1">
          <p15:clr>
            <a:srgbClr val="A4A3A4"/>
          </p15:clr>
        </p15:guide>
        <p15:guide id="2" pos="7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 varScale="1">
        <p:scale>
          <a:sx n="281" d="100"/>
          <a:sy n="281" d="100"/>
        </p:scale>
        <p:origin x="2520" y="168"/>
      </p:cViewPr>
      <p:guideLst>
        <p:guide orient="horz" pos="794"/>
        <p:guide pos="794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180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1pPr>
    <a:lvl2pPr marL="120905" algn="l" defTabSz="24180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2pPr>
    <a:lvl3pPr marL="241809" algn="l" defTabSz="24180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3pPr>
    <a:lvl4pPr marL="362714" algn="l" defTabSz="24180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4pPr>
    <a:lvl5pPr marL="483618" algn="l" defTabSz="24180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5pPr>
    <a:lvl6pPr marL="604522" algn="l" defTabSz="24180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6pPr>
    <a:lvl7pPr marL="725427" algn="l" defTabSz="24180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7pPr>
    <a:lvl8pPr marL="846332" algn="l" defTabSz="24180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8pPr>
    <a:lvl9pPr marL="967235" algn="l" defTabSz="24180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52" y="412312"/>
            <a:ext cx="2141459" cy="877112"/>
          </a:xfrm>
        </p:spPr>
        <p:txBody>
          <a:bodyPr anchor="b"/>
          <a:lstStyle>
            <a:lvl1pPr algn="ctr">
              <a:defRPr sz="165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21" y="1323249"/>
            <a:ext cx="1889522" cy="608263"/>
          </a:xfrm>
        </p:spPr>
        <p:txBody>
          <a:bodyPr/>
          <a:lstStyle>
            <a:lvl1pPr marL="0" indent="0" algn="ctr">
              <a:buNone/>
              <a:defRPr sz="661"/>
            </a:lvl1pPr>
            <a:lvl2pPr marL="125959" indent="0" algn="ctr">
              <a:buNone/>
              <a:defRPr sz="551"/>
            </a:lvl2pPr>
            <a:lvl3pPr marL="251917" indent="0" algn="ctr">
              <a:buNone/>
              <a:defRPr sz="496"/>
            </a:lvl3pPr>
            <a:lvl4pPr marL="377876" indent="0" algn="ctr">
              <a:buNone/>
              <a:defRPr sz="441"/>
            </a:lvl4pPr>
            <a:lvl5pPr marL="503834" indent="0" algn="ctr">
              <a:buNone/>
              <a:defRPr sz="441"/>
            </a:lvl5pPr>
            <a:lvl6pPr marL="629793" indent="0" algn="ctr">
              <a:buNone/>
              <a:defRPr sz="441"/>
            </a:lvl6pPr>
            <a:lvl7pPr marL="755752" indent="0" algn="ctr">
              <a:buNone/>
              <a:defRPr sz="441"/>
            </a:lvl7pPr>
            <a:lvl8pPr marL="881710" indent="0" algn="ctr">
              <a:buNone/>
              <a:defRPr sz="441"/>
            </a:lvl8pPr>
            <a:lvl9pPr marL="1007669" indent="0" algn="ctr">
              <a:buNone/>
              <a:defRPr sz="44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071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959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2919" y="134133"/>
            <a:ext cx="543238" cy="21350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06" y="134133"/>
            <a:ext cx="1598221" cy="21350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114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551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94" y="628092"/>
            <a:ext cx="2172951" cy="1047985"/>
          </a:xfrm>
        </p:spPr>
        <p:txBody>
          <a:bodyPr anchor="b"/>
          <a:lstStyle>
            <a:lvl1pPr>
              <a:defRPr sz="165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894" y="1685991"/>
            <a:ext cx="2172951" cy="551110"/>
          </a:xfrm>
        </p:spPr>
        <p:txBody>
          <a:bodyPr/>
          <a:lstStyle>
            <a:lvl1pPr marL="0" indent="0">
              <a:buNone/>
              <a:defRPr sz="661">
                <a:solidFill>
                  <a:schemeClr val="tx1"/>
                </a:solidFill>
              </a:defRPr>
            </a:lvl1pPr>
            <a:lvl2pPr marL="125959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2pPr>
            <a:lvl3pPr marL="251917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3pPr>
            <a:lvl4pPr marL="377876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4pPr>
            <a:lvl5pPr marL="503834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5pPr>
            <a:lvl6pPr marL="629793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6pPr>
            <a:lvl7pPr marL="755752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7pPr>
            <a:lvl8pPr marL="881710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8pPr>
            <a:lvl9pPr marL="1007669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18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06" y="670664"/>
            <a:ext cx="1070729" cy="1598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428" y="670664"/>
            <a:ext cx="1070729" cy="1598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755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34133"/>
            <a:ext cx="2172951" cy="48696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35" y="617594"/>
            <a:ext cx="1065808" cy="302673"/>
          </a:xfrm>
        </p:spPr>
        <p:txBody>
          <a:bodyPr anchor="b"/>
          <a:lstStyle>
            <a:lvl1pPr marL="0" indent="0">
              <a:buNone/>
              <a:defRPr sz="661" b="1"/>
            </a:lvl1pPr>
            <a:lvl2pPr marL="125959" indent="0">
              <a:buNone/>
              <a:defRPr sz="551" b="1"/>
            </a:lvl2pPr>
            <a:lvl3pPr marL="251917" indent="0">
              <a:buNone/>
              <a:defRPr sz="496" b="1"/>
            </a:lvl3pPr>
            <a:lvl4pPr marL="377876" indent="0">
              <a:buNone/>
              <a:defRPr sz="441" b="1"/>
            </a:lvl4pPr>
            <a:lvl5pPr marL="503834" indent="0">
              <a:buNone/>
              <a:defRPr sz="441" b="1"/>
            </a:lvl5pPr>
            <a:lvl6pPr marL="629793" indent="0">
              <a:buNone/>
              <a:defRPr sz="441" b="1"/>
            </a:lvl6pPr>
            <a:lvl7pPr marL="755752" indent="0">
              <a:buNone/>
              <a:defRPr sz="441" b="1"/>
            </a:lvl7pPr>
            <a:lvl8pPr marL="881710" indent="0">
              <a:buNone/>
              <a:defRPr sz="441" b="1"/>
            </a:lvl8pPr>
            <a:lvl9pPr marL="1007669" indent="0">
              <a:buNone/>
              <a:defRPr sz="44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35" y="920267"/>
            <a:ext cx="1065808" cy="13535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428" y="617594"/>
            <a:ext cx="1071057" cy="302673"/>
          </a:xfrm>
        </p:spPr>
        <p:txBody>
          <a:bodyPr anchor="b"/>
          <a:lstStyle>
            <a:lvl1pPr marL="0" indent="0">
              <a:buNone/>
              <a:defRPr sz="661" b="1"/>
            </a:lvl1pPr>
            <a:lvl2pPr marL="125959" indent="0">
              <a:buNone/>
              <a:defRPr sz="551" b="1"/>
            </a:lvl2pPr>
            <a:lvl3pPr marL="251917" indent="0">
              <a:buNone/>
              <a:defRPr sz="496" b="1"/>
            </a:lvl3pPr>
            <a:lvl4pPr marL="377876" indent="0">
              <a:buNone/>
              <a:defRPr sz="441" b="1"/>
            </a:lvl4pPr>
            <a:lvl5pPr marL="503834" indent="0">
              <a:buNone/>
              <a:defRPr sz="441" b="1"/>
            </a:lvl5pPr>
            <a:lvl6pPr marL="629793" indent="0">
              <a:buNone/>
              <a:defRPr sz="441" b="1"/>
            </a:lvl6pPr>
            <a:lvl7pPr marL="755752" indent="0">
              <a:buNone/>
              <a:defRPr sz="441" b="1"/>
            </a:lvl7pPr>
            <a:lvl8pPr marL="881710" indent="0">
              <a:buNone/>
              <a:defRPr sz="441" b="1"/>
            </a:lvl8pPr>
            <a:lvl9pPr marL="1007669" indent="0">
              <a:buNone/>
              <a:defRPr sz="44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428" y="920267"/>
            <a:ext cx="1071057" cy="13535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88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481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54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67958"/>
            <a:ext cx="812560" cy="587851"/>
          </a:xfrm>
        </p:spPr>
        <p:txBody>
          <a:bodyPr anchor="b"/>
          <a:lstStyle>
            <a:lvl1pPr>
              <a:defRPr sz="88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057" y="362742"/>
            <a:ext cx="1275428" cy="1790381"/>
          </a:xfrm>
        </p:spPr>
        <p:txBody>
          <a:bodyPr/>
          <a:lstStyle>
            <a:lvl1pPr>
              <a:defRPr sz="882"/>
            </a:lvl1pPr>
            <a:lvl2pPr>
              <a:defRPr sz="771"/>
            </a:lvl2pPr>
            <a:lvl3pPr>
              <a:defRPr sz="661"/>
            </a:lvl3pPr>
            <a:lvl4pPr>
              <a:defRPr sz="551"/>
            </a:lvl4pPr>
            <a:lvl5pPr>
              <a:defRPr sz="551"/>
            </a:lvl5pPr>
            <a:lvl6pPr>
              <a:defRPr sz="551"/>
            </a:lvl6pPr>
            <a:lvl7pPr>
              <a:defRPr sz="551"/>
            </a:lvl7pPr>
            <a:lvl8pPr>
              <a:defRPr sz="551"/>
            </a:lvl8pPr>
            <a:lvl9pPr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755809"/>
            <a:ext cx="812560" cy="1400229"/>
          </a:xfrm>
        </p:spPr>
        <p:txBody>
          <a:bodyPr/>
          <a:lstStyle>
            <a:lvl1pPr marL="0" indent="0">
              <a:buNone/>
              <a:defRPr sz="441"/>
            </a:lvl1pPr>
            <a:lvl2pPr marL="125959" indent="0">
              <a:buNone/>
              <a:defRPr sz="386"/>
            </a:lvl2pPr>
            <a:lvl3pPr marL="251917" indent="0">
              <a:buNone/>
              <a:defRPr sz="331"/>
            </a:lvl3pPr>
            <a:lvl4pPr marL="377876" indent="0">
              <a:buNone/>
              <a:defRPr sz="276"/>
            </a:lvl4pPr>
            <a:lvl5pPr marL="503834" indent="0">
              <a:buNone/>
              <a:defRPr sz="276"/>
            </a:lvl5pPr>
            <a:lvl6pPr marL="629793" indent="0">
              <a:buNone/>
              <a:defRPr sz="276"/>
            </a:lvl6pPr>
            <a:lvl7pPr marL="755752" indent="0">
              <a:buNone/>
              <a:defRPr sz="276"/>
            </a:lvl7pPr>
            <a:lvl8pPr marL="881710" indent="0">
              <a:buNone/>
              <a:defRPr sz="276"/>
            </a:lvl8pPr>
            <a:lvl9pPr marL="1007669" indent="0">
              <a:buNone/>
              <a:defRPr sz="27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92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67958"/>
            <a:ext cx="812560" cy="587851"/>
          </a:xfrm>
        </p:spPr>
        <p:txBody>
          <a:bodyPr anchor="b"/>
          <a:lstStyle>
            <a:lvl1pPr>
              <a:defRPr sz="88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057" y="362742"/>
            <a:ext cx="1275428" cy="1790381"/>
          </a:xfrm>
        </p:spPr>
        <p:txBody>
          <a:bodyPr anchor="t"/>
          <a:lstStyle>
            <a:lvl1pPr marL="0" indent="0">
              <a:buNone/>
              <a:defRPr sz="882"/>
            </a:lvl1pPr>
            <a:lvl2pPr marL="125959" indent="0">
              <a:buNone/>
              <a:defRPr sz="771"/>
            </a:lvl2pPr>
            <a:lvl3pPr marL="251917" indent="0">
              <a:buNone/>
              <a:defRPr sz="661"/>
            </a:lvl3pPr>
            <a:lvl4pPr marL="377876" indent="0">
              <a:buNone/>
              <a:defRPr sz="551"/>
            </a:lvl4pPr>
            <a:lvl5pPr marL="503834" indent="0">
              <a:buNone/>
              <a:defRPr sz="551"/>
            </a:lvl5pPr>
            <a:lvl6pPr marL="629793" indent="0">
              <a:buNone/>
              <a:defRPr sz="551"/>
            </a:lvl6pPr>
            <a:lvl7pPr marL="755752" indent="0">
              <a:buNone/>
              <a:defRPr sz="551"/>
            </a:lvl7pPr>
            <a:lvl8pPr marL="881710" indent="0">
              <a:buNone/>
              <a:defRPr sz="551"/>
            </a:lvl8pPr>
            <a:lvl9pPr marL="1007669" indent="0">
              <a:buNone/>
              <a:defRPr sz="551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755809"/>
            <a:ext cx="812560" cy="1400229"/>
          </a:xfrm>
        </p:spPr>
        <p:txBody>
          <a:bodyPr/>
          <a:lstStyle>
            <a:lvl1pPr marL="0" indent="0">
              <a:buNone/>
              <a:defRPr sz="441"/>
            </a:lvl1pPr>
            <a:lvl2pPr marL="125959" indent="0">
              <a:buNone/>
              <a:defRPr sz="386"/>
            </a:lvl2pPr>
            <a:lvl3pPr marL="251917" indent="0">
              <a:buNone/>
              <a:defRPr sz="331"/>
            </a:lvl3pPr>
            <a:lvl4pPr marL="377876" indent="0">
              <a:buNone/>
              <a:defRPr sz="276"/>
            </a:lvl4pPr>
            <a:lvl5pPr marL="503834" indent="0">
              <a:buNone/>
              <a:defRPr sz="276"/>
            </a:lvl5pPr>
            <a:lvl6pPr marL="629793" indent="0">
              <a:buNone/>
              <a:defRPr sz="276"/>
            </a:lvl6pPr>
            <a:lvl7pPr marL="755752" indent="0">
              <a:buNone/>
              <a:defRPr sz="276"/>
            </a:lvl7pPr>
            <a:lvl8pPr marL="881710" indent="0">
              <a:buNone/>
              <a:defRPr sz="276"/>
            </a:lvl8pPr>
            <a:lvl9pPr marL="1007669" indent="0">
              <a:buNone/>
              <a:defRPr sz="27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76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06" y="134133"/>
            <a:ext cx="2172951" cy="486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06" y="670664"/>
            <a:ext cx="2172951" cy="159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06" y="2335077"/>
            <a:ext cx="56685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539" y="2335077"/>
            <a:ext cx="850285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300" y="2335077"/>
            <a:ext cx="56685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788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1917" rtl="0" eaLnBrk="1" latinLnBrk="0" hangingPunct="1">
        <a:lnSpc>
          <a:spcPct val="90000"/>
        </a:lnSpc>
        <a:spcBef>
          <a:spcPct val="0"/>
        </a:spcBef>
        <a:buNone/>
        <a:defRPr sz="12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79" indent="-62979" algn="l" defTabSz="2519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771" kern="1200">
          <a:solidFill>
            <a:schemeClr val="tx1"/>
          </a:solidFill>
          <a:latin typeface="+mn-lt"/>
          <a:ea typeface="+mn-ea"/>
          <a:cs typeface="+mn-cs"/>
        </a:defRPr>
      </a:lvl1pPr>
      <a:lvl2pPr marL="188938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2pPr>
      <a:lvl3pPr marL="314897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551" kern="1200">
          <a:solidFill>
            <a:schemeClr val="tx1"/>
          </a:solidFill>
          <a:latin typeface="+mn-lt"/>
          <a:ea typeface="+mn-ea"/>
          <a:cs typeface="+mn-cs"/>
        </a:defRPr>
      </a:lvl3pPr>
      <a:lvl4pPr marL="440855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4pPr>
      <a:lvl5pPr marL="566814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5pPr>
      <a:lvl6pPr marL="692772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6pPr>
      <a:lvl7pPr marL="818731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7pPr>
      <a:lvl8pPr marL="944690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8pPr>
      <a:lvl9pPr marL="1070648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1pPr>
      <a:lvl2pPr marL="125959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2pPr>
      <a:lvl3pPr marL="251917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3pPr>
      <a:lvl4pPr marL="377876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4pPr>
      <a:lvl5pPr marL="503834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5pPr>
      <a:lvl6pPr marL="629793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6pPr>
      <a:lvl7pPr marL="755752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7pPr>
      <a:lvl8pPr marL="881710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8pPr>
      <a:lvl9pPr marL="1007669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FD68DFA-7822-CC49-AEC7-415CE2576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19363" cy="251936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-1" y="578725"/>
            <a:ext cx="2519363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349"/>
              </a:lnSpc>
            </a:pPr>
            <a:r>
              <a:rPr lang="de-AT" sz="2799" b="1" spc="300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2799" spc="3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3349"/>
              </a:lnSpc>
            </a:pPr>
            <a:r>
              <a:rPr lang="de-AT" sz="2799" b="1" spc="300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2799" spc="3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3349"/>
              </a:lnSpc>
            </a:pPr>
            <a:r>
              <a:rPr lang="de-AT" sz="2799" b="1" spc="300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2799" spc="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5</cp:revision>
  <dcterms:created xsi:type="dcterms:W3CDTF">2022-12-05T07:19:33Z</dcterms:created>
  <dcterms:modified xsi:type="dcterms:W3CDTF">2022-12-05T09:08:10Z</dcterms:modified>
  <cp:category/>
</cp:coreProperties>
</file>