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256" r:id="rId2"/>
  </p:sldIdLst>
  <p:sldSz cx="1260475" cy="12604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7" userDrawn="1">
          <p15:clr>
            <a:srgbClr val="A4A3A4"/>
          </p15:clr>
        </p15:guide>
        <p15:guide id="2" pos="3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 snapToGrid="0" snapToObjects="1" showGuides="1">
      <p:cViewPr varScale="1">
        <p:scale>
          <a:sx n="400" d="100"/>
          <a:sy n="400" d="100"/>
        </p:scale>
        <p:origin x="3160" y="808"/>
      </p:cViewPr>
      <p:guideLst>
        <p:guide orient="horz" pos="397"/>
        <p:guide pos="397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0954" rtl="0" eaLnBrk="1" latinLnBrk="0" hangingPunct="1">
      <a:defRPr sz="159" kern="1200">
        <a:solidFill>
          <a:schemeClr val="tx1"/>
        </a:solidFill>
        <a:latin typeface="+mn-lt"/>
        <a:ea typeface="+mn-ea"/>
        <a:cs typeface="+mn-cs"/>
      </a:defRPr>
    </a:lvl1pPr>
    <a:lvl2pPr marL="60477" algn="l" defTabSz="120954" rtl="0" eaLnBrk="1" latinLnBrk="0" hangingPunct="1">
      <a:defRPr sz="159" kern="1200">
        <a:solidFill>
          <a:schemeClr val="tx1"/>
        </a:solidFill>
        <a:latin typeface="+mn-lt"/>
        <a:ea typeface="+mn-ea"/>
        <a:cs typeface="+mn-cs"/>
      </a:defRPr>
    </a:lvl2pPr>
    <a:lvl3pPr marL="120954" algn="l" defTabSz="120954" rtl="0" eaLnBrk="1" latinLnBrk="0" hangingPunct="1">
      <a:defRPr sz="159" kern="1200">
        <a:solidFill>
          <a:schemeClr val="tx1"/>
        </a:solidFill>
        <a:latin typeface="+mn-lt"/>
        <a:ea typeface="+mn-ea"/>
        <a:cs typeface="+mn-cs"/>
      </a:defRPr>
    </a:lvl3pPr>
    <a:lvl4pPr marL="181430" algn="l" defTabSz="120954" rtl="0" eaLnBrk="1" latinLnBrk="0" hangingPunct="1">
      <a:defRPr sz="159" kern="1200">
        <a:solidFill>
          <a:schemeClr val="tx1"/>
        </a:solidFill>
        <a:latin typeface="+mn-lt"/>
        <a:ea typeface="+mn-ea"/>
        <a:cs typeface="+mn-cs"/>
      </a:defRPr>
    </a:lvl4pPr>
    <a:lvl5pPr marL="241907" algn="l" defTabSz="120954" rtl="0" eaLnBrk="1" latinLnBrk="0" hangingPunct="1">
      <a:defRPr sz="159" kern="1200">
        <a:solidFill>
          <a:schemeClr val="tx1"/>
        </a:solidFill>
        <a:latin typeface="+mn-lt"/>
        <a:ea typeface="+mn-ea"/>
        <a:cs typeface="+mn-cs"/>
      </a:defRPr>
    </a:lvl5pPr>
    <a:lvl6pPr marL="302384" algn="l" defTabSz="120954" rtl="0" eaLnBrk="1" latinLnBrk="0" hangingPunct="1">
      <a:defRPr sz="159" kern="1200">
        <a:solidFill>
          <a:schemeClr val="tx1"/>
        </a:solidFill>
        <a:latin typeface="+mn-lt"/>
        <a:ea typeface="+mn-ea"/>
        <a:cs typeface="+mn-cs"/>
      </a:defRPr>
    </a:lvl6pPr>
    <a:lvl7pPr marL="362861" algn="l" defTabSz="120954" rtl="0" eaLnBrk="1" latinLnBrk="0" hangingPunct="1">
      <a:defRPr sz="159" kern="1200">
        <a:solidFill>
          <a:schemeClr val="tx1"/>
        </a:solidFill>
        <a:latin typeface="+mn-lt"/>
        <a:ea typeface="+mn-ea"/>
        <a:cs typeface="+mn-cs"/>
      </a:defRPr>
    </a:lvl7pPr>
    <a:lvl8pPr marL="423338" algn="l" defTabSz="120954" rtl="0" eaLnBrk="1" latinLnBrk="0" hangingPunct="1">
      <a:defRPr sz="159" kern="1200">
        <a:solidFill>
          <a:schemeClr val="tx1"/>
        </a:solidFill>
        <a:latin typeface="+mn-lt"/>
        <a:ea typeface="+mn-ea"/>
        <a:cs typeface="+mn-cs"/>
      </a:defRPr>
    </a:lvl8pPr>
    <a:lvl9pPr marL="483814" algn="l" defTabSz="120954" rtl="0" eaLnBrk="1" latinLnBrk="0" hangingPunct="1">
      <a:defRPr sz="15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536" y="206286"/>
            <a:ext cx="1071404" cy="438832"/>
          </a:xfrm>
        </p:spPr>
        <p:txBody>
          <a:bodyPr anchor="b"/>
          <a:lstStyle>
            <a:lvl1pPr algn="ctr">
              <a:defRPr sz="82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560" y="662041"/>
            <a:ext cx="945356" cy="304323"/>
          </a:xfrm>
        </p:spPr>
        <p:txBody>
          <a:bodyPr/>
          <a:lstStyle>
            <a:lvl1pPr marL="0" indent="0" algn="ctr">
              <a:buNone/>
              <a:defRPr sz="331"/>
            </a:lvl1pPr>
            <a:lvl2pPr marL="63002" indent="0" algn="ctr">
              <a:buNone/>
              <a:defRPr sz="276"/>
            </a:lvl2pPr>
            <a:lvl3pPr marL="126004" indent="0" algn="ctr">
              <a:buNone/>
              <a:defRPr sz="248"/>
            </a:lvl3pPr>
            <a:lvl4pPr marL="189006" indent="0" algn="ctr">
              <a:buNone/>
              <a:defRPr sz="220"/>
            </a:lvl4pPr>
            <a:lvl5pPr marL="252009" indent="0" algn="ctr">
              <a:buNone/>
              <a:defRPr sz="220"/>
            </a:lvl5pPr>
            <a:lvl6pPr marL="315011" indent="0" algn="ctr">
              <a:buNone/>
              <a:defRPr sz="220"/>
            </a:lvl6pPr>
            <a:lvl7pPr marL="378013" indent="0" algn="ctr">
              <a:buNone/>
              <a:defRPr sz="220"/>
            </a:lvl7pPr>
            <a:lvl8pPr marL="441015" indent="0" algn="ctr">
              <a:buNone/>
              <a:defRPr sz="220"/>
            </a:lvl8pPr>
            <a:lvl9pPr marL="504017" indent="0" algn="ctr">
              <a:buNone/>
              <a:defRPr sz="22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6797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4498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2027" y="67109"/>
            <a:ext cx="271790" cy="106819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58" y="67109"/>
            <a:ext cx="799614" cy="106819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894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8814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1" y="314244"/>
            <a:ext cx="1087160" cy="524322"/>
          </a:xfrm>
        </p:spPr>
        <p:txBody>
          <a:bodyPr anchor="b"/>
          <a:lstStyle>
            <a:lvl1pPr>
              <a:defRPr sz="82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001" y="843526"/>
            <a:ext cx="1087160" cy="275729"/>
          </a:xfrm>
        </p:spPr>
        <p:txBody>
          <a:bodyPr/>
          <a:lstStyle>
            <a:lvl1pPr marL="0" indent="0">
              <a:buNone/>
              <a:defRPr sz="331">
                <a:solidFill>
                  <a:schemeClr val="tx1"/>
                </a:solidFill>
              </a:defRPr>
            </a:lvl1pPr>
            <a:lvl2pPr marL="63002" indent="0">
              <a:buNone/>
              <a:defRPr sz="276">
                <a:solidFill>
                  <a:schemeClr val="tx1">
                    <a:tint val="75000"/>
                  </a:schemeClr>
                </a:solidFill>
              </a:defRPr>
            </a:lvl2pPr>
            <a:lvl3pPr marL="126004" indent="0">
              <a:buNone/>
              <a:defRPr sz="248">
                <a:solidFill>
                  <a:schemeClr val="tx1">
                    <a:tint val="75000"/>
                  </a:schemeClr>
                </a:solidFill>
              </a:defRPr>
            </a:lvl3pPr>
            <a:lvl4pPr marL="189006" indent="0">
              <a:buNone/>
              <a:defRPr sz="220">
                <a:solidFill>
                  <a:schemeClr val="tx1">
                    <a:tint val="75000"/>
                  </a:schemeClr>
                </a:solidFill>
              </a:defRPr>
            </a:lvl4pPr>
            <a:lvl5pPr marL="252009" indent="0">
              <a:buNone/>
              <a:defRPr sz="220">
                <a:solidFill>
                  <a:schemeClr val="tx1">
                    <a:tint val="75000"/>
                  </a:schemeClr>
                </a:solidFill>
              </a:defRPr>
            </a:lvl5pPr>
            <a:lvl6pPr marL="315011" indent="0">
              <a:buNone/>
              <a:defRPr sz="220">
                <a:solidFill>
                  <a:schemeClr val="tx1">
                    <a:tint val="75000"/>
                  </a:schemeClr>
                </a:solidFill>
              </a:defRPr>
            </a:lvl6pPr>
            <a:lvl7pPr marL="378013" indent="0">
              <a:buNone/>
              <a:defRPr sz="220">
                <a:solidFill>
                  <a:schemeClr val="tx1">
                    <a:tint val="75000"/>
                  </a:schemeClr>
                </a:solidFill>
              </a:defRPr>
            </a:lvl7pPr>
            <a:lvl8pPr marL="441015" indent="0">
              <a:buNone/>
              <a:defRPr sz="220">
                <a:solidFill>
                  <a:schemeClr val="tx1">
                    <a:tint val="75000"/>
                  </a:schemeClr>
                </a:solidFill>
              </a:defRPr>
            </a:lvl8pPr>
            <a:lvl9pPr marL="504017" indent="0">
              <a:buNone/>
              <a:defRPr sz="2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8235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58" y="335543"/>
            <a:ext cx="535702" cy="79976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115" y="335543"/>
            <a:ext cx="535702" cy="79976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6961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22" y="67109"/>
            <a:ext cx="1087160" cy="24363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822" y="308992"/>
            <a:ext cx="533240" cy="151432"/>
          </a:xfrm>
        </p:spPr>
        <p:txBody>
          <a:bodyPr anchor="b"/>
          <a:lstStyle>
            <a:lvl1pPr marL="0" indent="0">
              <a:buNone/>
              <a:defRPr sz="331" b="1"/>
            </a:lvl1pPr>
            <a:lvl2pPr marL="63002" indent="0">
              <a:buNone/>
              <a:defRPr sz="276" b="1"/>
            </a:lvl2pPr>
            <a:lvl3pPr marL="126004" indent="0">
              <a:buNone/>
              <a:defRPr sz="248" b="1"/>
            </a:lvl3pPr>
            <a:lvl4pPr marL="189006" indent="0">
              <a:buNone/>
              <a:defRPr sz="220" b="1"/>
            </a:lvl4pPr>
            <a:lvl5pPr marL="252009" indent="0">
              <a:buNone/>
              <a:defRPr sz="220" b="1"/>
            </a:lvl5pPr>
            <a:lvl6pPr marL="315011" indent="0">
              <a:buNone/>
              <a:defRPr sz="220" b="1"/>
            </a:lvl6pPr>
            <a:lvl7pPr marL="378013" indent="0">
              <a:buNone/>
              <a:defRPr sz="220" b="1"/>
            </a:lvl7pPr>
            <a:lvl8pPr marL="441015" indent="0">
              <a:buNone/>
              <a:defRPr sz="220" b="1"/>
            </a:lvl8pPr>
            <a:lvl9pPr marL="504017" indent="0">
              <a:buNone/>
              <a:defRPr sz="22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822" y="460423"/>
            <a:ext cx="533240" cy="67721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8116" y="308992"/>
            <a:ext cx="535866" cy="151432"/>
          </a:xfrm>
        </p:spPr>
        <p:txBody>
          <a:bodyPr anchor="b"/>
          <a:lstStyle>
            <a:lvl1pPr marL="0" indent="0">
              <a:buNone/>
              <a:defRPr sz="331" b="1"/>
            </a:lvl1pPr>
            <a:lvl2pPr marL="63002" indent="0">
              <a:buNone/>
              <a:defRPr sz="276" b="1"/>
            </a:lvl2pPr>
            <a:lvl3pPr marL="126004" indent="0">
              <a:buNone/>
              <a:defRPr sz="248" b="1"/>
            </a:lvl3pPr>
            <a:lvl4pPr marL="189006" indent="0">
              <a:buNone/>
              <a:defRPr sz="220" b="1"/>
            </a:lvl4pPr>
            <a:lvl5pPr marL="252009" indent="0">
              <a:buNone/>
              <a:defRPr sz="220" b="1"/>
            </a:lvl5pPr>
            <a:lvl6pPr marL="315011" indent="0">
              <a:buNone/>
              <a:defRPr sz="220" b="1"/>
            </a:lvl6pPr>
            <a:lvl7pPr marL="378013" indent="0">
              <a:buNone/>
              <a:defRPr sz="220" b="1"/>
            </a:lvl7pPr>
            <a:lvl8pPr marL="441015" indent="0">
              <a:buNone/>
              <a:defRPr sz="220" b="1"/>
            </a:lvl8pPr>
            <a:lvl9pPr marL="504017" indent="0">
              <a:buNone/>
              <a:defRPr sz="22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8116" y="460423"/>
            <a:ext cx="535866" cy="67721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3993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1444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5711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22" y="84032"/>
            <a:ext cx="406536" cy="294111"/>
          </a:xfrm>
        </p:spPr>
        <p:txBody>
          <a:bodyPr anchor="b"/>
          <a:lstStyle>
            <a:lvl1pPr>
              <a:defRPr sz="44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5866" y="181485"/>
            <a:ext cx="638115" cy="895754"/>
          </a:xfrm>
        </p:spPr>
        <p:txBody>
          <a:bodyPr/>
          <a:lstStyle>
            <a:lvl1pPr>
              <a:defRPr sz="441"/>
            </a:lvl1pPr>
            <a:lvl2pPr>
              <a:defRPr sz="386"/>
            </a:lvl2pPr>
            <a:lvl3pPr>
              <a:defRPr sz="331"/>
            </a:lvl3pPr>
            <a:lvl4pPr>
              <a:defRPr sz="276"/>
            </a:lvl4pPr>
            <a:lvl5pPr>
              <a:defRPr sz="276"/>
            </a:lvl5pPr>
            <a:lvl6pPr>
              <a:defRPr sz="276"/>
            </a:lvl6pPr>
            <a:lvl7pPr>
              <a:defRPr sz="276"/>
            </a:lvl7pPr>
            <a:lvl8pPr>
              <a:defRPr sz="276"/>
            </a:lvl8pPr>
            <a:lvl9pPr>
              <a:defRPr sz="276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822" y="378142"/>
            <a:ext cx="406536" cy="700556"/>
          </a:xfrm>
        </p:spPr>
        <p:txBody>
          <a:bodyPr/>
          <a:lstStyle>
            <a:lvl1pPr marL="0" indent="0">
              <a:buNone/>
              <a:defRPr sz="220"/>
            </a:lvl1pPr>
            <a:lvl2pPr marL="63002" indent="0">
              <a:buNone/>
              <a:defRPr sz="193"/>
            </a:lvl2pPr>
            <a:lvl3pPr marL="126004" indent="0">
              <a:buNone/>
              <a:defRPr sz="165"/>
            </a:lvl3pPr>
            <a:lvl4pPr marL="189006" indent="0">
              <a:buNone/>
              <a:defRPr sz="138"/>
            </a:lvl4pPr>
            <a:lvl5pPr marL="252009" indent="0">
              <a:buNone/>
              <a:defRPr sz="138"/>
            </a:lvl5pPr>
            <a:lvl6pPr marL="315011" indent="0">
              <a:buNone/>
              <a:defRPr sz="138"/>
            </a:lvl6pPr>
            <a:lvl7pPr marL="378013" indent="0">
              <a:buNone/>
              <a:defRPr sz="138"/>
            </a:lvl7pPr>
            <a:lvl8pPr marL="441015" indent="0">
              <a:buNone/>
              <a:defRPr sz="138"/>
            </a:lvl8pPr>
            <a:lvl9pPr marL="504017" indent="0">
              <a:buNone/>
              <a:defRPr sz="13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6589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22" y="84032"/>
            <a:ext cx="406536" cy="294111"/>
          </a:xfrm>
        </p:spPr>
        <p:txBody>
          <a:bodyPr anchor="b"/>
          <a:lstStyle>
            <a:lvl1pPr>
              <a:defRPr sz="44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5866" y="181485"/>
            <a:ext cx="638115" cy="895754"/>
          </a:xfrm>
        </p:spPr>
        <p:txBody>
          <a:bodyPr anchor="t"/>
          <a:lstStyle>
            <a:lvl1pPr marL="0" indent="0">
              <a:buNone/>
              <a:defRPr sz="441"/>
            </a:lvl1pPr>
            <a:lvl2pPr marL="63002" indent="0">
              <a:buNone/>
              <a:defRPr sz="386"/>
            </a:lvl2pPr>
            <a:lvl3pPr marL="126004" indent="0">
              <a:buNone/>
              <a:defRPr sz="331"/>
            </a:lvl3pPr>
            <a:lvl4pPr marL="189006" indent="0">
              <a:buNone/>
              <a:defRPr sz="276"/>
            </a:lvl4pPr>
            <a:lvl5pPr marL="252009" indent="0">
              <a:buNone/>
              <a:defRPr sz="276"/>
            </a:lvl5pPr>
            <a:lvl6pPr marL="315011" indent="0">
              <a:buNone/>
              <a:defRPr sz="276"/>
            </a:lvl6pPr>
            <a:lvl7pPr marL="378013" indent="0">
              <a:buNone/>
              <a:defRPr sz="276"/>
            </a:lvl7pPr>
            <a:lvl8pPr marL="441015" indent="0">
              <a:buNone/>
              <a:defRPr sz="276"/>
            </a:lvl8pPr>
            <a:lvl9pPr marL="504017" indent="0">
              <a:buNone/>
              <a:defRPr sz="276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822" y="378142"/>
            <a:ext cx="406536" cy="700556"/>
          </a:xfrm>
        </p:spPr>
        <p:txBody>
          <a:bodyPr/>
          <a:lstStyle>
            <a:lvl1pPr marL="0" indent="0">
              <a:buNone/>
              <a:defRPr sz="220"/>
            </a:lvl1pPr>
            <a:lvl2pPr marL="63002" indent="0">
              <a:buNone/>
              <a:defRPr sz="193"/>
            </a:lvl2pPr>
            <a:lvl3pPr marL="126004" indent="0">
              <a:buNone/>
              <a:defRPr sz="165"/>
            </a:lvl3pPr>
            <a:lvl4pPr marL="189006" indent="0">
              <a:buNone/>
              <a:defRPr sz="138"/>
            </a:lvl4pPr>
            <a:lvl5pPr marL="252009" indent="0">
              <a:buNone/>
              <a:defRPr sz="138"/>
            </a:lvl5pPr>
            <a:lvl6pPr marL="315011" indent="0">
              <a:buNone/>
              <a:defRPr sz="138"/>
            </a:lvl6pPr>
            <a:lvl7pPr marL="378013" indent="0">
              <a:buNone/>
              <a:defRPr sz="138"/>
            </a:lvl7pPr>
            <a:lvl8pPr marL="441015" indent="0">
              <a:buNone/>
              <a:defRPr sz="138"/>
            </a:lvl8pPr>
            <a:lvl9pPr marL="504017" indent="0">
              <a:buNone/>
              <a:defRPr sz="13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283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6658" y="67109"/>
            <a:ext cx="1087160" cy="243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58" y="335543"/>
            <a:ext cx="1087160" cy="799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658" y="1168274"/>
            <a:ext cx="283607" cy="67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7533" y="1168274"/>
            <a:ext cx="425410" cy="67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0210" y="1168274"/>
            <a:ext cx="283607" cy="67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4056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6004" rtl="0" eaLnBrk="1" latinLnBrk="0" hangingPunct="1">
        <a:lnSpc>
          <a:spcPct val="90000"/>
        </a:lnSpc>
        <a:spcBef>
          <a:spcPct val="0"/>
        </a:spcBef>
        <a:buNone/>
        <a:defRPr sz="60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01" indent="-31501" algn="l" defTabSz="126004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sz="386" kern="1200">
          <a:solidFill>
            <a:schemeClr val="tx1"/>
          </a:solidFill>
          <a:latin typeface="+mn-lt"/>
          <a:ea typeface="+mn-ea"/>
          <a:cs typeface="+mn-cs"/>
        </a:defRPr>
      </a:lvl1pPr>
      <a:lvl2pPr marL="94503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331" kern="1200">
          <a:solidFill>
            <a:schemeClr val="tx1"/>
          </a:solidFill>
          <a:latin typeface="+mn-lt"/>
          <a:ea typeface="+mn-ea"/>
          <a:cs typeface="+mn-cs"/>
        </a:defRPr>
      </a:lvl2pPr>
      <a:lvl3pPr marL="157505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76" kern="1200">
          <a:solidFill>
            <a:schemeClr val="tx1"/>
          </a:solidFill>
          <a:latin typeface="+mn-lt"/>
          <a:ea typeface="+mn-ea"/>
          <a:cs typeface="+mn-cs"/>
        </a:defRPr>
      </a:lvl3pPr>
      <a:lvl4pPr marL="220508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48" kern="1200">
          <a:solidFill>
            <a:schemeClr val="tx1"/>
          </a:solidFill>
          <a:latin typeface="+mn-lt"/>
          <a:ea typeface="+mn-ea"/>
          <a:cs typeface="+mn-cs"/>
        </a:defRPr>
      </a:lvl4pPr>
      <a:lvl5pPr marL="283510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48" kern="1200">
          <a:solidFill>
            <a:schemeClr val="tx1"/>
          </a:solidFill>
          <a:latin typeface="+mn-lt"/>
          <a:ea typeface="+mn-ea"/>
          <a:cs typeface="+mn-cs"/>
        </a:defRPr>
      </a:lvl5pPr>
      <a:lvl6pPr marL="346512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48" kern="1200">
          <a:solidFill>
            <a:schemeClr val="tx1"/>
          </a:solidFill>
          <a:latin typeface="+mn-lt"/>
          <a:ea typeface="+mn-ea"/>
          <a:cs typeface="+mn-cs"/>
        </a:defRPr>
      </a:lvl6pPr>
      <a:lvl7pPr marL="409514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48" kern="1200">
          <a:solidFill>
            <a:schemeClr val="tx1"/>
          </a:solidFill>
          <a:latin typeface="+mn-lt"/>
          <a:ea typeface="+mn-ea"/>
          <a:cs typeface="+mn-cs"/>
        </a:defRPr>
      </a:lvl7pPr>
      <a:lvl8pPr marL="472516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48" kern="1200">
          <a:solidFill>
            <a:schemeClr val="tx1"/>
          </a:solidFill>
          <a:latin typeface="+mn-lt"/>
          <a:ea typeface="+mn-ea"/>
          <a:cs typeface="+mn-cs"/>
        </a:defRPr>
      </a:lvl8pPr>
      <a:lvl9pPr marL="535518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1pPr>
      <a:lvl2pPr marL="63002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3pPr>
      <a:lvl4pPr marL="189006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4pPr>
      <a:lvl5pPr marL="252009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5pPr>
      <a:lvl6pPr marL="315011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6pPr>
      <a:lvl7pPr marL="378013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7pPr>
      <a:lvl8pPr marL="441015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8pPr>
      <a:lvl9pPr marL="504017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6320D51B-5F18-1643-A49E-6053963DEE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60475" cy="1260475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568FFDA-DAC3-3644-8CC9-A321ED1F90CE}"/>
              </a:ext>
            </a:extLst>
          </p:cNvPr>
          <p:cNvSpPr txBox="1"/>
          <p:nvPr/>
        </p:nvSpPr>
        <p:spPr>
          <a:xfrm>
            <a:off x="0" y="263886"/>
            <a:ext cx="1260475" cy="7327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675"/>
              </a:lnSpc>
            </a:pPr>
            <a:r>
              <a:rPr lang="de-AT" sz="1400" b="1" spc="150" dirty="0">
                <a:solidFill>
                  <a:schemeClr val="bg1"/>
                </a:solidFill>
                <a:latin typeface="Arial" panose="020B0604020202020204" pitchFamily="34" charset="0"/>
              </a:rPr>
              <a:t>MADE</a:t>
            </a:r>
            <a:endParaRPr lang="de-AT" sz="1400" spc="15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1675"/>
              </a:lnSpc>
            </a:pPr>
            <a:r>
              <a:rPr lang="de-AT" sz="1400" b="1" spc="150" dirty="0">
                <a:solidFill>
                  <a:schemeClr val="bg1"/>
                </a:solidFill>
                <a:latin typeface="Arial" panose="020B0604020202020204" pitchFamily="34" charset="0"/>
              </a:rPr>
              <a:t>WITH</a:t>
            </a:r>
            <a:endParaRPr lang="de-AT" sz="1400" spc="15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1675"/>
              </a:lnSpc>
            </a:pPr>
            <a:r>
              <a:rPr lang="de-AT" sz="1400" b="1" spc="150" dirty="0">
                <a:solidFill>
                  <a:schemeClr val="bg1"/>
                </a:solidFill>
                <a:latin typeface="Arial" panose="020B0604020202020204" pitchFamily="34" charset="0"/>
              </a:rPr>
              <a:t>LOVE</a:t>
            </a:r>
            <a:endParaRPr lang="de-AT" sz="1400" spc="15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</Words>
  <Application>Microsoft Macintosh PowerPoint</Application>
  <PresentationFormat>Benutzerdefiniert</PresentationFormat>
  <Paragraphs>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3</cp:revision>
  <dcterms:created xsi:type="dcterms:W3CDTF">2022-12-05T07:19:33Z</dcterms:created>
  <dcterms:modified xsi:type="dcterms:W3CDTF">2022-12-05T09:06:33Z</dcterms:modified>
  <cp:category/>
</cp:coreProperties>
</file>