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4319588" cy="4319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1" userDrawn="1">
          <p15:clr>
            <a:srgbClr val="A4A3A4"/>
          </p15:clr>
        </p15:guide>
        <p15:guide id="2" pos="13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 varScale="1">
        <p:scale>
          <a:sx n="164" d="100"/>
          <a:sy n="164" d="100"/>
        </p:scale>
        <p:origin x="2520" y="168"/>
      </p:cViewPr>
      <p:guideLst>
        <p:guide orient="horz" pos="1361"/>
        <p:guide pos="1361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4624" rtl="0" eaLnBrk="1" latinLnBrk="0" hangingPunct="1">
      <a:defRPr sz="544" kern="1200">
        <a:solidFill>
          <a:schemeClr val="tx1"/>
        </a:solidFill>
        <a:latin typeface="+mn-lt"/>
        <a:ea typeface="+mn-ea"/>
        <a:cs typeface="+mn-cs"/>
      </a:defRPr>
    </a:lvl1pPr>
    <a:lvl2pPr marL="207313" algn="l" defTabSz="414624" rtl="0" eaLnBrk="1" latinLnBrk="0" hangingPunct="1">
      <a:defRPr sz="544" kern="1200">
        <a:solidFill>
          <a:schemeClr val="tx1"/>
        </a:solidFill>
        <a:latin typeface="+mn-lt"/>
        <a:ea typeface="+mn-ea"/>
        <a:cs typeface="+mn-cs"/>
      </a:defRPr>
    </a:lvl2pPr>
    <a:lvl3pPr marL="414624" algn="l" defTabSz="414624" rtl="0" eaLnBrk="1" latinLnBrk="0" hangingPunct="1">
      <a:defRPr sz="544" kern="1200">
        <a:solidFill>
          <a:schemeClr val="tx1"/>
        </a:solidFill>
        <a:latin typeface="+mn-lt"/>
        <a:ea typeface="+mn-ea"/>
        <a:cs typeface="+mn-cs"/>
      </a:defRPr>
    </a:lvl3pPr>
    <a:lvl4pPr marL="621937" algn="l" defTabSz="414624" rtl="0" eaLnBrk="1" latinLnBrk="0" hangingPunct="1">
      <a:defRPr sz="544" kern="1200">
        <a:solidFill>
          <a:schemeClr val="tx1"/>
        </a:solidFill>
        <a:latin typeface="+mn-lt"/>
        <a:ea typeface="+mn-ea"/>
        <a:cs typeface="+mn-cs"/>
      </a:defRPr>
    </a:lvl4pPr>
    <a:lvl5pPr marL="829249" algn="l" defTabSz="414624" rtl="0" eaLnBrk="1" latinLnBrk="0" hangingPunct="1">
      <a:defRPr sz="544" kern="1200">
        <a:solidFill>
          <a:schemeClr val="tx1"/>
        </a:solidFill>
        <a:latin typeface="+mn-lt"/>
        <a:ea typeface="+mn-ea"/>
        <a:cs typeface="+mn-cs"/>
      </a:defRPr>
    </a:lvl5pPr>
    <a:lvl6pPr marL="1036561" algn="l" defTabSz="414624" rtl="0" eaLnBrk="1" latinLnBrk="0" hangingPunct="1">
      <a:defRPr sz="544" kern="1200">
        <a:solidFill>
          <a:schemeClr val="tx1"/>
        </a:solidFill>
        <a:latin typeface="+mn-lt"/>
        <a:ea typeface="+mn-ea"/>
        <a:cs typeface="+mn-cs"/>
      </a:defRPr>
    </a:lvl6pPr>
    <a:lvl7pPr marL="1243873" algn="l" defTabSz="414624" rtl="0" eaLnBrk="1" latinLnBrk="0" hangingPunct="1">
      <a:defRPr sz="544" kern="1200">
        <a:solidFill>
          <a:schemeClr val="tx1"/>
        </a:solidFill>
        <a:latin typeface="+mn-lt"/>
        <a:ea typeface="+mn-ea"/>
        <a:cs typeface="+mn-cs"/>
      </a:defRPr>
    </a:lvl7pPr>
    <a:lvl8pPr marL="1451186" algn="l" defTabSz="414624" rtl="0" eaLnBrk="1" latinLnBrk="0" hangingPunct="1">
      <a:defRPr sz="544" kern="1200">
        <a:solidFill>
          <a:schemeClr val="tx1"/>
        </a:solidFill>
        <a:latin typeface="+mn-lt"/>
        <a:ea typeface="+mn-ea"/>
        <a:cs typeface="+mn-cs"/>
      </a:defRPr>
    </a:lvl8pPr>
    <a:lvl9pPr marL="1658497" algn="l" defTabSz="414624" rtl="0" eaLnBrk="1" latinLnBrk="0" hangingPunct="1">
      <a:defRPr sz="5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969" y="706933"/>
            <a:ext cx="3671650" cy="1503857"/>
          </a:xfrm>
        </p:spPr>
        <p:txBody>
          <a:bodyPr anchor="b"/>
          <a:lstStyle>
            <a:lvl1pPr algn="ctr">
              <a:defRPr sz="283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949" y="2268784"/>
            <a:ext cx="3239691" cy="1042900"/>
          </a:xfrm>
        </p:spPr>
        <p:txBody>
          <a:bodyPr/>
          <a:lstStyle>
            <a:lvl1pPr marL="0" indent="0" algn="ctr">
              <a:buNone/>
              <a:defRPr sz="1134"/>
            </a:lvl1pPr>
            <a:lvl2pPr marL="215981" indent="0" algn="ctr">
              <a:buNone/>
              <a:defRPr sz="945"/>
            </a:lvl2pPr>
            <a:lvl3pPr marL="431963" indent="0" algn="ctr">
              <a:buNone/>
              <a:defRPr sz="850"/>
            </a:lvl3pPr>
            <a:lvl4pPr marL="647944" indent="0" algn="ctr">
              <a:buNone/>
              <a:defRPr sz="756"/>
            </a:lvl4pPr>
            <a:lvl5pPr marL="863925" indent="0" algn="ctr">
              <a:buNone/>
              <a:defRPr sz="756"/>
            </a:lvl5pPr>
            <a:lvl6pPr marL="1079906" indent="0" algn="ctr">
              <a:buNone/>
              <a:defRPr sz="756"/>
            </a:lvl6pPr>
            <a:lvl7pPr marL="1295888" indent="0" algn="ctr">
              <a:buNone/>
              <a:defRPr sz="756"/>
            </a:lvl7pPr>
            <a:lvl8pPr marL="1511869" indent="0" algn="ctr">
              <a:buNone/>
              <a:defRPr sz="756"/>
            </a:lvl8pPr>
            <a:lvl9pPr marL="1727850" indent="0" algn="ctr">
              <a:buNone/>
              <a:defRPr sz="75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821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8158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205" y="229978"/>
            <a:ext cx="931411" cy="3660651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6972" y="229978"/>
            <a:ext cx="2740239" cy="3660651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033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47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22" y="1076899"/>
            <a:ext cx="3725645" cy="1796828"/>
          </a:xfrm>
        </p:spPr>
        <p:txBody>
          <a:bodyPr anchor="b"/>
          <a:lstStyle>
            <a:lvl1pPr>
              <a:defRPr sz="283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22" y="2890725"/>
            <a:ext cx="3725645" cy="944910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/>
                </a:solidFill>
              </a:defRPr>
            </a:lvl1pPr>
            <a:lvl2pPr marL="215981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1963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3pPr>
            <a:lvl4pPr marL="647944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392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79906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588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186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7850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96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972" y="1149890"/>
            <a:ext cx="1835825" cy="274073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6791" y="1149890"/>
            <a:ext cx="1835825" cy="274073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811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229979"/>
            <a:ext cx="3725645" cy="83492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35" y="1058899"/>
            <a:ext cx="1827388" cy="51895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5981" indent="0">
              <a:buNone/>
              <a:defRPr sz="945" b="1"/>
            </a:lvl2pPr>
            <a:lvl3pPr marL="431963" indent="0">
              <a:buNone/>
              <a:defRPr sz="850" b="1"/>
            </a:lvl3pPr>
            <a:lvl4pPr marL="647944" indent="0">
              <a:buNone/>
              <a:defRPr sz="756" b="1"/>
            </a:lvl4pPr>
            <a:lvl5pPr marL="863925" indent="0">
              <a:buNone/>
              <a:defRPr sz="756" b="1"/>
            </a:lvl5pPr>
            <a:lvl6pPr marL="1079906" indent="0">
              <a:buNone/>
              <a:defRPr sz="756" b="1"/>
            </a:lvl6pPr>
            <a:lvl7pPr marL="1295888" indent="0">
              <a:buNone/>
              <a:defRPr sz="756" b="1"/>
            </a:lvl7pPr>
            <a:lvl8pPr marL="1511869" indent="0">
              <a:buNone/>
              <a:defRPr sz="756" b="1"/>
            </a:lvl8pPr>
            <a:lvl9pPr marL="1727850" indent="0">
              <a:buNone/>
              <a:defRPr sz="75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35" y="1577849"/>
            <a:ext cx="1827388" cy="23207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6791" y="1058899"/>
            <a:ext cx="1836388" cy="51895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5981" indent="0">
              <a:buNone/>
              <a:defRPr sz="945" b="1"/>
            </a:lvl2pPr>
            <a:lvl3pPr marL="431963" indent="0">
              <a:buNone/>
              <a:defRPr sz="850" b="1"/>
            </a:lvl3pPr>
            <a:lvl4pPr marL="647944" indent="0">
              <a:buNone/>
              <a:defRPr sz="756" b="1"/>
            </a:lvl4pPr>
            <a:lvl5pPr marL="863925" indent="0">
              <a:buNone/>
              <a:defRPr sz="756" b="1"/>
            </a:lvl5pPr>
            <a:lvl6pPr marL="1079906" indent="0">
              <a:buNone/>
              <a:defRPr sz="756" b="1"/>
            </a:lvl6pPr>
            <a:lvl7pPr marL="1295888" indent="0">
              <a:buNone/>
              <a:defRPr sz="756" b="1"/>
            </a:lvl7pPr>
            <a:lvl8pPr marL="1511869" indent="0">
              <a:buNone/>
              <a:defRPr sz="756" b="1"/>
            </a:lvl8pPr>
            <a:lvl9pPr marL="1727850" indent="0">
              <a:buNone/>
              <a:defRPr sz="75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6791" y="1577849"/>
            <a:ext cx="1836388" cy="23207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66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58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06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287972"/>
            <a:ext cx="1393180" cy="1007904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388" y="621942"/>
            <a:ext cx="2186791" cy="3069707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4" y="1295877"/>
            <a:ext cx="1393180" cy="2400771"/>
          </a:xfrm>
        </p:spPr>
        <p:txBody>
          <a:bodyPr/>
          <a:lstStyle>
            <a:lvl1pPr marL="0" indent="0">
              <a:buNone/>
              <a:defRPr sz="756"/>
            </a:lvl1pPr>
            <a:lvl2pPr marL="215981" indent="0">
              <a:buNone/>
              <a:defRPr sz="661"/>
            </a:lvl2pPr>
            <a:lvl3pPr marL="431963" indent="0">
              <a:buNone/>
              <a:defRPr sz="567"/>
            </a:lvl3pPr>
            <a:lvl4pPr marL="647944" indent="0">
              <a:buNone/>
              <a:defRPr sz="472"/>
            </a:lvl4pPr>
            <a:lvl5pPr marL="863925" indent="0">
              <a:buNone/>
              <a:defRPr sz="472"/>
            </a:lvl5pPr>
            <a:lvl6pPr marL="1079906" indent="0">
              <a:buNone/>
              <a:defRPr sz="472"/>
            </a:lvl6pPr>
            <a:lvl7pPr marL="1295888" indent="0">
              <a:buNone/>
              <a:defRPr sz="472"/>
            </a:lvl7pPr>
            <a:lvl8pPr marL="1511869" indent="0">
              <a:buNone/>
              <a:defRPr sz="472"/>
            </a:lvl8pPr>
            <a:lvl9pPr marL="1727850" indent="0">
              <a:buNone/>
              <a:defRPr sz="47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4431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287972"/>
            <a:ext cx="1393180" cy="1007904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388" y="621942"/>
            <a:ext cx="2186791" cy="3069707"/>
          </a:xfrm>
        </p:spPr>
        <p:txBody>
          <a:bodyPr anchor="t"/>
          <a:lstStyle>
            <a:lvl1pPr marL="0" indent="0">
              <a:buNone/>
              <a:defRPr sz="1512"/>
            </a:lvl1pPr>
            <a:lvl2pPr marL="215981" indent="0">
              <a:buNone/>
              <a:defRPr sz="1323"/>
            </a:lvl2pPr>
            <a:lvl3pPr marL="431963" indent="0">
              <a:buNone/>
              <a:defRPr sz="1134"/>
            </a:lvl3pPr>
            <a:lvl4pPr marL="647944" indent="0">
              <a:buNone/>
              <a:defRPr sz="945"/>
            </a:lvl4pPr>
            <a:lvl5pPr marL="863925" indent="0">
              <a:buNone/>
              <a:defRPr sz="945"/>
            </a:lvl5pPr>
            <a:lvl6pPr marL="1079906" indent="0">
              <a:buNone/>
              <a:defRPr sz="945"/>
            </a:lvl6pPr>
            <a:lvl7pPr marL="1295888" indent="0">
              <a:buNone/>
              <a:defRPr sz="945"/>
            </a:lvl7pPr>
            <a:lvl8pPr marL="1511869" indent="0">
              <a:buNone/>
              <a:defRPr sz="945"/>
            </a:lvl8pPr>
            <a:lvl9pPr marL="1727850" indent="0">
              <a:buNone/>
              <a:defRPr sz="94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4" y="1295877"/>
            <a:ext cx="1393180" cy="2400771"/>
          </a:xfrm>
        </p:spPr>
        <p:txBody>
          <a:bodyPr/>
          <a:lstStyle>
            <a:lvl1pPr marL="0" indent="0">
              <a:buNone/>
              <a:defRPr sz="756"/>
            </a:lvl1pPr>
            <a:lvl2pPr marL="215981" indent="0">
              <a:buNone/>
              <a:defRPr sz="661"/>
            </a:lvl2pPr>
            <a:lvl3pPr marL="431963" indent="0">
              <a:buNone/>
              <a:defRPr sz="567"/>
            </a:lvl3pPr>
            <a:lvl4pPr marL="647944" indent="0">
              <a:buNone/>
              <a:defRPr sz="472"/>
            </a:lvl4pPr>
            <a:lvl5pPr marL="863925" indent="0">
              <a:buNone/>
              <a:defRPr sz="472"/>
            </a:lvl5pPr>
            <a:lvl6pPr marL="1079906" indent="0">
              <a:buNone/>
              <a:defRPr sz="472"/>
            </a:lvl6pPr>
            <a:lvl7pPr marL="1295888" indent="0">
              <a:buNone/>
              <a:defRPr sz="472"/>
            </a:lvl7pPr>
            <a:lvl8pPr marL="1511869" indent="0">
              <a:buNone/>
              <a:defRPr sz="472"/>
            </a:lvl8pPr>
            <a:lvl9pPr marL="1727850" indent="0">
              <a:buNone/>
              <a:defRPr sz="47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951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6972" y="229979"/>
            <a:ext cx="3725645" cy="834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6972" y="1149890"/>
            <a:ext cx="3725645" cy="2740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246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1963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1" indent="-107991" algn="l" defTabSz="43196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53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934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971916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187897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78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60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41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1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63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47944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863925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06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88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69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5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FD68DFA-7822-CC49-AEC7-415CE2576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"/>
            <a:ext cx="4319588" cy="43195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0" y="1017173"/>
            <a:ext cx="4319588" cy="2285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742"/>
              </a:lnSpc>
            </a:pPr>
            <a:r>
              <a:rPr lang="de-AT" sz="4799" b="1" spc="514" dirty="0">
                <a:solidFill>
                  <a:schemeClr val="bg1"/>
                </a:solidFill>
                <a:latin typeface="Arial" panose="020B0604020202020204" pitchFamily="34" charset="0"/>
              </a:rPr>
              <a:t>MADE</a:t>
            </a:r>
            <a:endParaRPr lang="de-AT" sz="4799" spc="514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5742"/>
              </a:lnSpc>
            </a:pPr>
            <a:r>
              <a:rPr lang="de-AT" sz="4799" b="1" spc="514" dirty="0">
                <a:solidFill>
                  <a:schemeClr val="bg1"/>
                </a:solidFill>
                <a:latin typeface="Arial" panose="020B0604020202020204" pitchFamily="34" charset="0"/>
              </a:rPr>
              <a:t>WITH</a:t>
            </a:r>
            <a:endParaRPr lang="de-AT" sz="4799" spc="514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5742"/>
              </a:lnSpc>
            </a:pPr>
            <a:r>
              <a:rPr lang="de-AT" sz="4799" b="1" spc="514" dirty="0">
                <a:solidFill>
                  <a:schemeClr val="bg1"/>
                </a:solidFill>
                <a:latin typeface="Arial" panose="020B0604020202020204" pitchFamily="34" charset="0"/>
              </a:rPr>
              <a:t>LOVE</a:t>
            </a:r>
            <a:endParaRPr lang="de-AT" sz="4799" spc="514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3</cp:revision>
  <dcterms:created xsi:type="dcterms:W3CDTF">2022-12-05T07:19:33Z</dcterms:created>
  <dcterms:modified xsi:type="dcterms:W3CDTF">2022-12-05T09:09:16Z</dcterms:modified>
  <cp:category/>
</cp:coreProperties>
</file>