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1439863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4" userDrawn="1">
          <p15:clr>
            <a:srgbClr val="A4A3A4"/>
          </p15:clr>
        </p15:guide>
        <p15:guide id="2" pos="4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400" d="100"/>
          <a:sy n="400" d="100"/>
        </p:scale>
        <p:origin x="2928" y="576"/>
      </p:cViewPr>
      <p:guideLst>
        <p:guide orient="horz" pos="454"/>
        <p:guide pos="454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1pPr>
    <a:lvl2pPr marL="69092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2pPr>
    <a:lvl3pPr marL="138184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3pPr>
    <a:lvl4pPr marL="207275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4pPr>
    <a:lvl5pPr marL="276368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5pPr>
    <a:lvl6pPr marL="345459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6pPr>
    <a:lvl7pPr marL="414552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7pPr>
    <a:lvl8pPr marL="483643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8pPr>
    <a:lvl9pPr marL="552735" algn="l" defTabSz="138184" rtl="0" eaLnBrk="1" latinLnBrk="0" hangingPunct="1">
      <a:defRPr sz="1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90" y="235644"/>
            <a:ext cx="1223884" cy="501286"/>
          </a:xfrm>
        </p:spPr>
        <p:txBody>
          <a:bodyPr anchor="b"/>
          <a:lstStyle>
            <a:lvl1pPr algn="ctr">
              <a:defRPr sz="9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983" y="756262"/>
            <a:ext cx="1079897" cy="347633"/>
          </a:xfrm>
        </p:spPr>
        <p:txBody>
          <a:bodyPr/>
          <a:lstStyle>
            <a:lvl1pPr marL="0" indent="0" algn="ctr">
              <a:buNone/>
              <a:defRPr sz="378"/>
            </a:lvl1pPr>
            <a:lvl2pPr marL="72009" indent="0" algn="ctr">
              <a:buNone/>
              <a:defRPr sz="315"/>
            </a:lvl2pPr>
            <a:lvl3pPr marL="144018" indent="0" algn="ctr">
              <a:buNone/>
              <a:defRPr sz="284"/>
            </a:lvl3pPr>
            <a:lvl4pPr marL="216027" indent="0" algn="ctr">
              <a:buNone/>
              <a:defRPr sz="252"/>
            </a:lvl4pPr>
            <a:lvl5pPr marL="288036" indent="0" algn="ctr">
              <a:buNone/>
              <a:defRPr sz="252"/>
            </a:lvl5pPr>
            <a:lvl6pPr marL="360045" indent="0" algn="ctr">
              <a:buNone/>
              <a:defRPr sz="252"/>
            </a:lvl6pPr>
            <a:lvl7pPr marL="432054" indent="0" algn="ctr">
              <a:buNone/>
              <a:defRPr sz="252"/>
            </a:lvl7pPr>
            <a:lvl8pPr marL="504063" indent="0" algn="ctr">
              <a:buNone/>
              <a:defRPr sz="252"/>
            </a:lvl8pPr>
            <a:lvl9pPr marL="576072" indent="0" algn="ctr">
              <a:buNone/>
              <a:defRPr sz="25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51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33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402" y="76660"/>
            <a:ext cx="310470" cy="12202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991" y="76660"/>
            <a:ext cx="913413" cy="12202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04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8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41" y="358966"/>
            <a:ext cx="1241882" cy="59894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41" y="963575"/>
            <a:ext cx="1241882" cy="314970"/>
          </a:xfrm>
        </p:spPr>
        <p:txBody>
          <a:bodyPr/>
          <a:lstStyle>
            <a:lvl1pPr marL="0" indent="0">
              <a:buNone/>
              <a:defRPr sz="378">
                <a:solidFill>
                  <a:schemeClr val="tx1"/>
                </a:solidFill>
              </a:defRPr>
            </a:lvl1pPr>
            <a:lvl2pPr marL="7200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2pPr>
            <a:lvl3pPr marL="144018" indent="0">
              <a:buNone/>
              <a:defRPr sz="284">
                <a:solidFill>
                  <a:schemeClr val="tx1">
                    <a:tint val="75000"/>
                  </a:schemeClr>
                </a:solidFill>
              </a:defRPr>
            </a:lvl3pPr>
            <a:lvl4pPr marL="216027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4pPr>
            <a:lvl5pPr marL="288036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5pPr>
            <a:lvl6pPr marL="360045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6pPr>
            <a:lvl7pPr marL="432054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7pPr>
            <a:lvl8pPr marL="504063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8pPr>
            <a:lvl9pPr marL="576072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52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990" y="383297"/>
            <a:ext cx="611942" cy="91358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8931" y="383297"/>
            <a:ext cx="611942" cy="91358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55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76660"/>
            <a:ext cx="1241882" cy="27830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79" y="352967"/>
            <a:ext cx="609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79" y="525950"/>
            <a:ext cx="609129" cy="7735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931" y="352967"/>
            <a:ext cx="612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8931" y="525950"/>
            <a:ext cx="612129" cy="7735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655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7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91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29" y="207314"/>
            <a:ext cx="728931" cy="1023236"/>
          </a:xfrm>
        </p:spPr>
        <p:txBody>
          <a:bodyPr/>
          <a:lstStyle>
            <a:lvl1pPr>
              <a:defRPr sz="504"/>
            </a:lvl1pPr>
            <a:lvl2pPr>
              <a:defRPr sz="441"/>
            </a:lvl2pPr>
            <a:lvl3pPr>
              <a:defRPr sz="378"/>
            </a:lvl3pPr>
            <a:lvl4pPr>
              <a:defRPr sz="315"/>
            </a:lvl4pPr>
            <a:lvl5pPr>
              <a:defRPr sz="315"/>
            </a:lvl5pPr>
            <a:lvl6pPr>
              <a:defRPr sz="315"/>
            </a:lvl6pPr>
            <a:lvl7pPr>
              <a:defRPr sz="315"/>
            </a:lvl7pPr>
            <a:lvl8pPr>
              <a:defRPr sz="315"/>
            </a:lvl8pPr>
            <a:lvl9pPr>
              <a:defRPr sz="31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5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29" y="207314"/>
            <a:ext cx="728931" cy="1023236"/>
          </a:xfrm>
        </p:spPr>
        <p:txBody>
          <a:bodyPr anchor="t"/>
          <a:lstStyle>
            <a:lvl1pPr marL="0" indent="0">
              <a:buNone/>
              <a:defRPr sz="504"/>
            </a:lvl1pPr>
            <a:lvl2pPr marL="72009" indent="0">
              <a:buNone/>
              <a:defRPr sz="441"/>
            </a:lvl2pPr>
            <a:lvl3pPr marL="144018" indent="0">
              <a:buNone/>
              <a:defRPr sz="378"/>
            </a:lvl3pPr>
            <a:lvl4pPr marL="216027" indent="0">
              <a:buNone/>
              <a:defRPr sz="315"/>
            </a:lvl4pPr>
            <a:lvl5pPr marL="288036" indent="0">
              <a:buNone/>
              <a:defRPr sz="315"/>
            </a:lvl5pPr>
            <a:lvl6pPr marL="360045" indent="0">
              <a:buNone/>
              <a:defRPr sz="315"/>
            </a:lvl6pPr>
            <a:lvl7pPr marL="432054" indent="0">
              <a:buNone/>
              <a:defRPr sz="315"/>
            </a:lvl7pPr>
            <a:lvl8pPr marL="504063" indent="0">
              <a:buNone/>
              <a:defRPr sz="315"/>
            </a:lvl8pPr>
            <a:lvl9pPr marL="576072" indent="0">
              <a:buNone/>
              <a:defRPr sz="31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70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991" y="76660"/>
            <a:ext cx="1241882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991" y="383297"/>
            <a:ext cx="1241882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991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6955" y="1334540"/>
            <a:ext cx="485954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903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33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44018" rtl="0" eaLnBrk="1" latinLnBrk="0" hangingPunct="1">
        <a:lnSpc>
          <a:spcPct val="90000"/>
        </a:lnSpc>
        <a:spcBef>
          <a:spcPct val="0"/>
        </a:spcBef>
        <a:buNone/>
        <a:defRPr sz="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5" indent="-36005" algn="l" defTabSz="144018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441" kern="1200">
          <a:solidFill>
            <a:schemeClr val="tx1"/>
          </a:solidFill>
          <a:latin typeface="+mn-lt"/>
          <a:ea typeface="+mn-ea"/>
          <a:cs typeface="+mn-cs"/>
        </a:defRPr>
      </a:lvl1pPr>
      <a:lvl2pPr marL="108014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80023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15" kern="1200">
          <a:solidFill>
            <a:schemeClr val="tx1"/>
          </a:solidFill>
          <a:latin typeface="+mn-lt"/>
          <a:ea typeface="+mn-ea"/>
          <a:cs typeface="+mn-cs"/>
        </a:defRPr>
      </a:lvl3pPr>
      <a:lvl4pPr marL="252032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324041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96050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68059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40068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612077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1pPr>
      <a:lvl2pPr marL="72009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60045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32054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04063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576072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39863" cy="143986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-1" y="308280"/>
            <a:ext cx="1439863" cy="823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914"/>
              </a:lnSpc>
            </a:pPr>
            <a:r>
              <a:rPr lang="de-AT" sz="1600" b="1" spc="171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1600" spc="17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914"/>
              </a:lnSpc>
            </a:pPr>
            <a:r>
              <a:rPr lang="de-AT" sz="1600" b="1" spc="171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1600" spc="17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914"/>
              </a:lnSpc>
            </a:pPr>
            <a:r>
              <a:rPr lang="de-AT" sz="1600" b="1" spc="171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1600" spc="17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5</cp:revision>
  <dcterms:created xsi:type="dcterms:W3CDTF">2022-12-05T07:19:33Z</dcterms:created>
  <dcterms:modified xsi:type="dcterms:W3CDTF">2022-12-05T09:06:45Z</dcterms:modified>
  <cp:category/>
</cp:coreProperties>
</file>