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16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79" d="100"/>
          <a:sy n="79" d="100"/>
        </p:scale>
        <p:origin x="3440" y="544"/>
      </p:cViewPr>
      <p:guideLst>
        <p:guide orient="horz" pos="2382"/>
        <p:guide pos="1679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1pPr>
    <a:lvl2pPr marL="309188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2pPr>
    <a:lvl3pPr marL="618375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3pPr>
    <a:lvl4pPr marL="927563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4pPr>
    <a:lvl5pPr marL="1236750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5pPr>
    <a:lvl6pPr marL="1545938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6pPr>
    <a:lvl7pPr marL="1855124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7pPr>
    <a:lvl8pPr marL="2164312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8pPr>
    <a:lvl9pPr marL="2473499" algn="l" defTabSz="618375" rtl="0" eaLnBrk="1" latinLnBrk="0" hangingPunct="1">
      <a:defRPr sz="8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41563" y="1143000"/>
            <a:ext cx="21748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2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11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5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8637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75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49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30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26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0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2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87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306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gefliest, Damestein enthält.&#10;&#10;Automatisch generierte Beschreibung">
            <a:extLst>
              <a:ext uri="{FF2B5EF4-FFF2-40B4-BE49-F238E27FC236}">
                <a16:creationId xmlns:a16="http://schemas.microsoft.com/office/drawing/2014/main" id="{4BA2F01F-FA20-BC49-A566-67C74965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426"/>
            <a:ext cx="5327650" cy="753282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664473" y="1552679"/>
            <a:ext cx="4663178" cy="866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82"/>
              </a:lnSpc>
            </a:pPr>
            <a:r>
              <a:rPr lang="de-AT" sz="3139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313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5367C1-AA2A-8F4C-BCF9-6FA0BB26F01E}"/>
              </a:ext>
            </a:extLst>
          </p:cNvPr>
          <p:cNvSpPr txBox="1"/>
          <p:nvPr/>
        </p:nvSpPr>
        <p:spPr>
          <a:xfrm>
            <a:off x="1" y="2206443"/>
            <a:ext cx="4663178" cy="866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82"/>
              </a:lnSpc>
            </a:pPr>
            <a:r>
              <a:rPr lang="de-AT" sz="3139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313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F49F32-FFBA-9D48-9074-31AE15114962}"/>
              </a:ext>
            </a:extLst>
          </p:cNvPr>
          <p:cNvSpPr txBox="1"/>
          <p:nvPr/>
        </p:nvSpPr>
        <p:spPr>
          <a:xfrm>
            <a:off x="2000849" y="4213576"/>
            <a:ext cx="3326801" cy="866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82"/>
              </a:lnSpc>
            </a:pPr>
            <a:r>
              <a:rPr lang="de-AT" sz="3139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313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C48E81-7DB2-F746-8439-8ACEB34F9E1F}"/>
              </a:ext>
            </a:extLst>
          </p:cNvPr>
          <p:cNvSpPr txBox="1"/>
          <p:nvPr/>
        </p:nvSpPr>
        <p:spPr>
          <a:xfrm>
            <a:off x="0" y="4213576"/>
            <a:ext cx="3326801" cy="866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82"/>
              </a:lnSpc>
            </a:pPr>
            <a:r>
              <a:rPr lang="de-AT" sz="3139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313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D62937-BEC7-034A-8E78-683DCD7472E7}"/>
              </a:ext>
            </a:extLst>
          </p:cNvPr>
          <p:cNvSpPr txBox="1"/>
          <p:nvPr/>
        </p:nvSpPr>
        <p:spPr>
          <a:xfrm>
            <a:off x="0" y="4877479"/>
            <a:ext cx="2000847" cy="866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82"/>
              </a:lnSpc>
            </a:pPr>
            <a:r>
              <a:rPr lang="de-AT" sz="3139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313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C18DF5E-FC02-9740-8EC8-A040FC0ECDEA}"/>
              </a:ext>
            </a:extLst>
          </p:cNvPr>
          <p:cNvSpPr txBox="1"/>
          <p:nvPr/>
        </p:nvSpPr>
        <p:spPr>
          <a:xfrm>
            <a:off x="2000849" y="4874428"/>
            <a:ext cx="3326801" cy="866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82"/>
              </a:lnSpc>
            </a:pPr>
            <a:r>
              <a:rPr lang="de-AT" sz="3139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3139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>
            <a:off x="664472" y="3205069"/>
            <a:ext cx="4663178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45"/>
              </a:lnSpc>
            </a:pPr>
            <a:r>
              <a:rPr lang="de-AT" sz="1295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295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545"/>
              </a:lnSpc>
            </a:pPr>
            <a:r>
              <a:rPr lang="de-AT" sz="1295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295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830" y="1864886"/>
            <a:ext cx="497187" cy="49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8</cp:revision>
  <dcterms:created xsi:type="dcterms:W3CDTF">2022-12-05T07:19:33Z</dcterms:created>
  <dcterms:modified xsi:type="dcterms:W3CDTF">2022-12-12T12:41:47Z</dcterms:modified>
  <cp:category/>
</cp:coreProperties>
</file>