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3"/>
  </p:notesMasterIdLst>
  <p:sldIdLst>
    <p:sldId id="256" r:id="rId2"/>
  </p:sldIdLst>
  <p:sldSz cx="1619250" cy="1619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0" userDrawn="1">
          <p15:clr>
            <a:srgbClr val="A4A3A4"/>
          </p15:clr>
        </p15:guide>
        <p15:guide id="2" pos="5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5"/>
  </p:normalViewPr>
  <p:slideViewPr>
    <p:cSldViewPr snapToGrid="0" snapToObjects="1" showGuides="1">
      <p:cViewPr varScale="1">
        <p:scale>
          <a:sx n="400" d="100"/>
          <a:sy n="400" d="100"/>
        </p:scale>
        <p:origin x="2704" y="352"/>
      </p:cViewPr>
      <p:guideLst>
        <p:guide orient="horz" pos="510"/>
        <p:guide pos="510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55411" rtl="0" eaLnBrk="1" latinLnBrk="0" hangingPunct="1">
      <a:defRPr sz="204" kern="1200">
        <a:solidFill>
          <a:schemeClr val="tx1"/>
        </a:solidFill>
        <a:latin typeface="+mn-lt"/>
        <a:ea typeface="+mn-ea"/>
        <a:cs typeface="+mn-cs"/>
      </a:defRPr>
    </a:lvl1pPr>
    <a:lvl2pPr marL="77706" algn="l" defTabSz="155411" rtl="0" eaLnBrk="1" latinLnBrk="0" hangingPunct="1">
      <a:defRPr sz="204" kern="1200">
        <a:solidFill>
          <a:schemeClr val="tx1"/>
        </a:solidFill>
        <a:latin typeface="+mn-lt"/>
        <a:ea typeface="+mn-ea"/>
        <a:cs typeface="+mn-cs"/>
      </a:defRPr>
    </a:lvl2pPr>
    <a:lvl3pPr marL="155411" algn="l" defTabSz="155411" rtl="0" eaLnBrk="1" latinLnBrk="0" hangingPunct="1">
      <a:defRPr sz="204" kern="1200">
        <a:solidFill>
          <a:schemeClr val="tx1"/>
        </a:solidFill>
        <a:latin typeface="+mn-lt"/>
        <a:ea typeface="+mn-ea"/>
        <a:cs typeface="+mn-cs"/>
      </a:defRPr>
    </a:lvl3pPr>
    <a:lvl4pPr marL="233116" algn="l" defTabSz="155411" rtl="0" eaLnBrk="1" latinLnBrk="0" hangingPunct="1">
      <a:defRPr sz="204" kern="1200">
        <a:solidFill>
          <a:schemeClr val="tx1"/>
        </a:solidFill>
        <a:latin typeface="+mn-lt"/>
        <a:ea typeface="+mn-ea"/>
        <a:cs typeface="+mn-cs"/>
      </a:defRPr>
    </a:lvl4pPr>
    <a:lvl5pPr marL="310821" algn="l" defTabSz="155411" rtl="0" eaLnBrk="1" latinLnBrk="0" hangingPunct="1">
      <a:defRPr sz="204" kern="1200">
        <a:solidFill>
          <a:schemeClr val="tx1"/>
        </a:solidFill>
        <a:latin typeface="+mn-lt"/>
        <a:ea typeface="+mn-ea"/>
        <a:cs typeface="+mn-cs"/>
      </a:defRPr>
    </a:lvl5pPr>
    <a:lvl6pPr marL="388526" algn="l" defTabSz="155411" rtl="0" eaLnBrk="1" latinLnBrk="0" hangingPunct="1">
      <a:defRPr sz="204" kern="1200">
        <a:solidFill>
          <a:schemeClr val="tx1"/>
        </a:solidFill>
        <a:latin typeface="+mn-lt"/>
        <a:ea typeface="+mn-ea"/>
        <a:cs typeface="+mn-cs"/>
      </a:defRPr>
    </a:lvl6pPr>
    <a:lvl7pPr marL="466232" algn="l" defTabSz="155411" rtl="0" eaLnBrk="1" latinLnBrk="0" hangingPunct="1">
      <a:defRPr sz="204" kern="1200">
        <a:solidFill>
          <a:schemeClr val="tx1"/>
        </a:solidFill>
        <a:latin typeface="+mn-lt"/>
        <a:ea typeface="+mn-ea"/>
        <a:cs typeface="+mn-cs"/>
      </a:defRPr>
    </a:lvl7pPr>
    <a:lvl8pPr marL="543938" algn="l" defTabSz="155411" rtl="0" eaLnBrk="1" latinLnBrk="0" hangingPunct="1">
      <a:defRPr sz="204" kern="1200">
        <a:solidFill>
          <a:schemeClr val="tx1"/>
        </a:solidFill>
        <a:latin typeface="+mn-lt"/>
        <a:ea typeface="+mn-ea"/>
        <a:cs typeface="+mn-cs"/>
      </a:defRPr>
    </a:lvl8pPr>
    <a:lvl9pPr marL="621642" algn="l" defTabSz="155411" rtl="0" eaLnBrk="1" latinLnBrk="0" hangingPunct="1">
      <a:defRPr sz="20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444" y="265002"/>
            <a:ext cx="1376363" cy="563739"/>
          </a:xfrm>
        </p:spPr>
        <p:txBody>
          <a:bodyPr anchor="b"/>
          <a:lstStyle>
            <a:lvl1pPr algn="ctr">
              <a:defRPr sz="106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406" y="850481"/>
            <a:ext cx="1214438" cy="390944"/>
          </a:xfrm>
        </p:spPr>
        <p:txBody>
          <a:bodyPr/>
          <a:lstStyle>
            <a:lvl1pPr marL="0" indent="0" algn="ctr">
              <a:buNone/>
              <a:defRPr sz="425"/>
            </a:lvl1pPr>
            <a:lvl2pPr marL="80970" indent="0" algn="ctr">
              <a:buNone/>
              <a:defRPr sz="354"/>
            </a:lvl2pPr>
            <a:lvl3pPr marL="161940" indent="0" algn="ctr">
              <a:buNone/>
              <a:defRPr sz="319"/>
            </a:lvl3pPr>
            <a:lvl4pPr marL="242910" indent="0" algn="ctr">
              <a:buNone/>
              <a:defRPr sz="283"/>
            </a:lvl4pPr>
            <a:lvl5pPr marL="323880" indent="0" algn="ctr">
              <a:buNone/>
              <a:defRPr sz="283"/>
            </a:lvl5pPr>
            <a:lvl6pPr marL="404851" indent="0" algn="ctr">
              <a:buNone/>
              <a:defRPr sz="283"/>
            </a:lvl6pPr>
            <a:lvl7pPr marL="485821" indent="0" algn="ctr">
              <a:buNone/>
              <a:defRPr sz="283"/>
            </a:lvl7pPr>
            <a:lvl8pPr marL="566791" indent="0" algn="ctr">
              <a:buNone/>
              <a:defRPr sz="283"/>
            </a:lvl8pPr>
            <a:lvl9pPr marL="647761" indent="0" algn="ctr">
              <a:buNone/>
              <a:defRPr sz="283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0296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3549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8776" y="86210"/>
            <a:ext cx="349151" cy="137224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23" y="86210"/>
            <a:ext cx="1027212" cy="137224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5009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2289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0" y="403688"/>
            <a:ext cx="1396603" cy="673563"/>
          </a:xfrm>
        </p:spPr>
        <p:txBody>
          <a:bodyPr anchor="b"/>
          <a:lstStyle>
            <a:lvl1pPr>
              <a:defRPr sz="106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80" y="1083623"/>
            <a:ext cx="1396603" cy="354211"/>
          </a:xfrm>
        </p:spPr>
        <p:txBody>
          <a:bodyPr/>
          <a:lstStyle>
            <a:lvl1pPr marL="0" indent="0">
              <a:buNone/>
              <a:defRPr sz="425">
                <a:solidFill>
                  <a:schemeClr val="tx1"/>
                </a:solidFill>
              </a:defRPr>
            </a:lvl1pPr>
            <a:lvl2pPr marL="80970" indent="0">
              <a:buNone/>
              <a:defRPr sz="354">
                <a:solidFill>
                  <a:schemeClr val="tx1">
                    <a:tint val="75000"/>
                  </a:schemeClr>
                </a:solidFill>
              </a:defRPr>
            </a:lvl2pPr>
            <a:lvl3pPr marL="161940" indent="0">
              <a:buNone/>
              <a:defRPr sz="319">
                <a:solidFill>
                  <a:schemeClr val="tx1">
                    <a:tint val="75000"/>
                  </a:schemeClr>
                </a:solidFill>
              </a:defRPr>
            </a:lvl3pPr>
            <a:lvl4pPr marL="242910" indent="0">
              <a:buNone/>
              <a:defRPr sz="283">
                <a:solidFill>
                  <a:schemeClr val="tx1">
                    <a:tint val="75000"/>
                  </a:schemeClr>
                </a:solidFill>
              </a:defRPr>
            </a:lvl4pPr>
            <a:lvl5pPr marL="323880" indent="0">
              <a:buNone/>
              <a:defRPr sz="283">
                <a:solidFill>
                  <a:schemeClr val="tx1">
                    <a:tint val="75000"/>
                  </a:schemeClr>
                </a:solidFill>
              </a:defRPr>
            </a:lvl5pPr>
            <a:lvl6pPr marL="404851" indent="0">
              <a:buNone/>
              <a:defRPr sz="283">
                <a:solidFill>
                  <a:schemeClr val="tx1">
                    <a:tint val="75000"/>
                  </a:schemeClr>
                </a:solidFill>
              </a:defRPr>
            </a:lvl6pPr>
            <a:lvl7pPr marL="485821" indent="0">
              <a:buNone/>
              <a:defRPr sz="283">
                <a:solidFill>
                  <a:schemeClr val="tx1">
                    <a:tint val="75000"/>
                  </a:schemeClr>
                </a:solidFill>
              </a:defRPr>
            </a:lvl7pPr>
            <a:lvl8pPr marL="566791" indent="0">
              <a:buNone/>
              <a:defRPr sz="283">
                <a:solidFill>
                  <a:schemeClr val="tx1">
                    <a:tint val="75000"/>
                  </a:schemeClr>
                </a:solidFill>
              </a:defRPr>
            </a:lvl8pPr>
            <a:lvl9pPr marL="647761" indent="0">
              <a:buNone/>
              <a:defRPr sz="28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6599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324" y="431050"/>
            <a:ext cx="688181" cy="10273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745" y="431050"/>
            <a:ext cx="688181" cy="10273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8651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34" y="86211"/>
            <a:ext cx="1396603" cy="31298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34" y="396941"/>
            <a:ext cx="685019" cy="194535"/>
          </a:xfrm>
        </p:spPr>
        <p:txBody>
          <a:bodyPr anchor="b"/>
          <a:lstStyle>
            <a:lvl1pPr marL="0" indent="0">
              <a:buNone/>
              <a:defRPr sz="425" b="1"/>
            </a:lvl1pPr>
            <a:lvl2pPr marL="80970" indent="0">
              <a:buNone/>
              <a:defRPr sz="354" b="1"/>
            </a:lvl2pPr>
            <a:lvl3pPr marL="161940" indent="0">
              <a:buNone/>
              <a:defRPr sz="319" b="1"/>
            </a:lvl3pPr>
            <a:lvl4pPr marL="242910" indent="0">
              <a:buNone/>
              <a:defRPr sz="283" b="1"/>
            </a:lvl4pPr>
            <a:lvl5pPr marL="323880" indent="0">
              <a:buNone/>
              <a:defRPr sz="283" b="1"/>
            </a:lvl5pPr>
            <a:lvl6pPr marL="404851" indent="0">
              <a:buNone/>
              <a:defRPr sz="283" b="1"/>
            </a:lvl6pPr>
            <a:lvl7pPr marL="485821" indent="0">
              <a:buNone/>
              <a:defRPr sz="283" b="1"/>
            </a:lvl7pPr>
            <a:lvl8pPr marL="566791" indent="0">
              <a:buNone/>
              <a:defRPr sz="283" b="1"/>
            </a:lvl8pPr>
            <a:lvl9pPr marL="647761" indent="0">
              <a:buNone/>
              <a:defRPr sz="28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534" y="591476"/>
            <a:ext cx="685019" cy="8699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19745" y="396941"/>
            <a:ext cx="688392" cy="194535"/>
          </a:xfrm>
        </p:spPr>
        <p:txBody>
          <a:bodyPr anchor="b"/>
          <a:lstStyle>
            <a:lvl1pPr marL="0" indent="0">
              <a:buNone/>
              <a:defRPr sz="425" b="1"/>
            </a:lvl1pPr>
            <a:lvl2pPr marL="80970" indent="0">
              <a:buNone/>
              <a:defRPr sz="354" b="1"/>
            </a:lvl2pPr>
            <a:lvl3pPr marL="161940" indent="0">
              <a:buNone/>
              <a:defRPr sz="319" b="1"/>
            </a:lvl3pPr>
            <a:lvl4pPr marL="242910" indent="0">
              <a:buNone/>
              <a:defRPr sz="283" b="1"/>
            </a:lvl4pPr>
            <a:lvl5pPr marL="323880" indent="0">
              <a:buNone/>
              <a:defRPr sz="283" b="1"/>
            </a:lvl5pPr>
            <a:lvl6pPr marL="404851" indent="0">
              <a:buNone/>
              <a:defRPr sz="283" b="1"/>
            </a:lvl6pPr>
            <a:lvl7pPr marL="485821" indent="0">
              <a:buNone/>
              <a:defRPr sz="283" b="1"/>
            </a:lvl7pPr>
            <a:lvl8pPr marL="566791" indent="0">
              <a:buNone/>
              <a:defRPr sz="283" b="1"/>
            </a:lvl8pPr>
            <a:lvl9pPr marL="647761" indent="0">
              <a:buNone/>
              <a:defRPr sz="28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19745" y="591476"/>
            <a:ext cx="688392" cy="8699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1230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8135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3675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34" y="107950"/>
            <a:ext cx="522250" cy="377825"/>
          </a:xfrm>
        </p:spPr>
        <p:txBody>
          <a:bodyPr anchor="b"/>
          <a:lstStyle>
            <a:lvl1pPr>
              <a:defRPr sz="5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8392" y="233142"/>
            <a:ext cx="819745" cy="1150717"/>
          </a:xfrm>
        </p:spPr>
        <p:txBody>
          <a:bodyPr/>
          <a:lstStyle>
            <a:lvl1pPr>
              <a:defRPr sz="567"/>
            </a:lvl1pPr>
            <a:lvl2pPr>
              <a:defRPr sz="496"/>
            </a:lvl2pPr>
            <a:lvl3pPr>
              <a:defRPr sz="425"/>
            </a:lvl3pPr>
            <a:lvl4pPr>
              <a:defRPr sz="354"/>
            </a:lvl4pPr>
            <a:lvl5pPr>
              <a:defRPr sz="354"/>
            </a:lvl5pPr>
            <a:lvl6pPr>
              <a:defRPr sz="354"/>
            </a:lvl6pPr>
            <a:lvl7pPr>
              <a:defRPr sz="354"/>
            </a:lvl7pPr>
            <a:lvl8pPr>
              <a:defRPr sz="354"/>
            </a:lvl8pPr>
            <a:lvl9pPr>
              <a:defRPr sz="35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34" y="485775"/>
            <a:ext cx="522250" cy="899958"/>
          </a:xfrm>
        </p:spPr>
        <p:txBody>
          <a:bodyPr/>
          <a:lstStyle>
            <a:lvl1pPr marL="0" indent="0">
              <a:buNone/>
              <a:defRPr sz="283"/>
            </a:lvl1pPr>
            <a:lvl2pPr marL="80970" indent="0">
              <a:buNone/>
              <a:defRPr sz="248"/>
            </a:lvl2pPr>
            <a:lvl3pPr marL="161940" indent="0">
              <a:buNone/>
              <a:defRPr sz="213"/>
            </a:lvl3pPr>
            <a:lvl4pPr marL="242910" indent="0">
              <a:buNone/>
              <a:defRPr sz="177"/>
            </a:lvl4pPr>
            <a:lvl5pPr marL="323880" indent="0">
              <a:buNone/>
              <a:defRPr sz="177"/>
            </a:lvl5pPr>
            <a:lvl6pPr marL="404851" indent="0">
              <a:buNone/>
              <a:defRPr sz="177"/>
            </a:lvl6pPr>
            <a:lvl7pPr marL="485821" indent="0">
              <a:buNone/>
              <a:defRPr sz="177"/>
            </a:lvl7pPr>
            <a:lvl8pPr marL="566791" indent="0">
              <a:buNone/>
              <a:defRPr sz="177"/>
            </a:lvl8pPr>
            <a:lvl9pPr marL="647761" indent="0">
              <a:buNone/>
              <a:defRPr sz="17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3744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34" y="107950"/>
            <a:ext cx="522250" cy="377825"/>
          </a:xfrm>
        </p:spPr>
        <p:txBody>
          <a:bodyPr anchor="b"/>
          <a:lstStyle>
            <a:lvl1pPr>
              <a:defRPr sz="5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8392" y="233142"/>
            <a:ext cx="819745" cy="1150717"/>
          </a:xfrm>
        </p:spPr>
        <p:txBody>
          <a:bodyPr anchor="t"/>
          <a:lstStyle>
            <a:lvl1pPr marL="0" indent="0">
              <a:buNone/>
              <a:defRPr sz="567"/>
            </a:lvl1pPr>
            <a:lvl2pPr marL="80970" indent="0">
              <a:buNone/>
              <a:defRPr sz="496"/>
            </a:lvl2pPr>
            <a:lvl3pPr marL="161940" indent="0">
              <a:buNone/>
              <a:defRPr sz="425"/>
            </a:lvl3pPr>
            <a:lvl4pPr marL="242910" indent="0">
              <a:buNone/>
              <a:defRPr sz="354"/>
            </a:lvl4pPr>
            <a:lvl5pPr marL="323880" indent="0">
              <a:buNone/>
              <a:defRPr sz="354"/>
            </a:lvl5pPr>
            <a:lvl6pPr marL="404851" indent="0">
              <a:buNone/>
              <a:defRPr sz="354"/>
            </a:lvl6pPr>
            <a:lvl7pPr marL="485821" indent="0">
              <a:buNone/>
              <a:defRPr sz="354"/>
            </a:lvl7pPr>
            <a:lvl8pPr marL="566791" indent="0">
              <a:buNone/>
              <a:defRPr sz="354"/>
            </a:lvl8pPr>
            <a:lvl9pPr marL="647761" indent="0">
              <a:buNone/>
              <a:defRPr sz="35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34" y="485775"/>
            <a:ext cx="522250" cy="899958"/>
          </a:xfrm>
        </p:spPr>
        <p:txBody>
          <a:bodyPr/>
          <a:lstStyle>
            <a:lvl1pPr marL="0" indent="0">
              <a:buNone/>
              <a:defRPr sz="283"/>
            </a:lvl1pPr>
            <a:lvl2pPr marL="80970" indent="0">
              <a:buNone/>
              <a:defRPr sz="248"/>
            </a:lvl2pPr>
            <a:lvl3pPr marL="161940" indent="0">
              <a:buNone/>
              <a:defRPr sz="213"/>
            </a:lvl3pPr>
            <a:lvl4pPr marL="242910" indent="0">
              <a:buNone/>
              <a:defRPr sz="177"/>
            </a:lvl4pPr>
            <a:lvl5pPr marL="323880" indent="0">
              <a:buNone/>
              <a:defRPr sz="177"/>
            </a:lvl5pPr>
            <a:lvl6pPr marL="404851" indent="0">
              <a:buNone/>
              <a:defRPr sz="177"/>
            </a:lvl6pPr>
            <a:lvl7pPr marL="485821" indent="0">
              <a:buNone/>
              <a:defRPr sz="177"/>
            </a:lvl7pPr>
            <a:lvl8pPr marL="566791" indent="0">
              <a:buNone/>
              <a:defRPr sz="177"/>
            </a:lvl8pPr>
            <a:lvl9pPr marL="647761" indent="0">
              <a:buNone/>
              <a:defRPr sz="17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3272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324" y="86211"/>
            <a:ext cx="1396603" cy="312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24" y="431050"/>
            <a:ext cx="1396603" cy="10273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324" y="1500805"/>
            <a:ext cx="364331" cy="86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6377" y="1500805"/>
            <a:ext cx="546497" cy="86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595" y="1500805"/>
            <a:ext cx="364331" cy="86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5754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61940" rtl="0" eaLnBrk="1" latinLnBrk="0" hangingPunct="1">
        <a:lnSpc>
          <a:spcPct val="90000"/>
        </a:lnSpc>
        <a:spcBef>
          <a:spcPct val="0"/>
        </a:spcBef>
        <a:buNone/>
        <a:defRPr sz="7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485" indent="-40485" algn="l" defTabSz="161940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496" kern="1200">
          <a:solidFill>
            <a:schemeClr val="tx1"/>
          </a:solidFill>
          <a:latin typeface="+mn-lt"/>
          <a:ea typeface="+mn-ea"/>
          <a:cs typeface="+mn-cs"/>
        </a:defRPr>
      </a:lvl1pPr>
      <a:lvl2pPr marL="121455" indent="-40485" algn="l" defTabSz="161940" rtl="0" eaLnBrk="1" latinLnBrk="0" hangingPunct="1">
        <a:lnSpc>
          <a:spcPct val="90000"/>
        </a:lnSpc>
        <a:spcBef>
          <a:spcPts val="89"/>
        </a:spcBef>
        <a:buFont typeface="Arial" panose="020B0604020202020204" pitchFamily="34" charset="0"/>
        <a:buChar char="•"/>
        <a:defRPr sz="425" kern="1200">
          <a:solidFill>
            <a:schemeClr val="tx1"/>
          </a:solidFill>
          <a:latin typeface="+mn-lt"/>
          <a:ea typeface="+mn-ea"/>
          <a:cs typeface="+mn-cs"/>
        </a:defRPr>
      </a:lvl2pPr>
      <a:lvl3pPr marL="202425" indent="-40485" algn="l" defTabSz="161940" rtl="0" eaLnBrk="1" latinLnBrk="0" hangingPunct="1">
        <a:lnSpc>
          <a:spcPct val="90000"/>
        </a:lnSpc>
        <a:spcBef>
          <a:spcPts val="89"/>
        </a:spcBef>
        <a:buFont typeface="Arial" panose="020B0604020202020204" pitchFamily="34" charset="0"/>
        <a:buChar char="•"/>
        <a:defRPr sz="354" kern="1200">
          <a:solidFill>
            <a:schemeClr val="tx1"/>
          </a:solidFill>
          <a:latin typeface="+mn-lt"/>
          <a:ea typeface="+mn-ea"/>
          <a:cs typeface="+mn-cs"/>
        </a:defRPr>
      </a:lvl3pPr>
      <a:lvl4pPr marL="283395" indent="-40485" algn="l" defTabSz="161940" rtl="0" eaLnBrk="1" latinLnBrk="0" hangingPunct="1">
        <a:lnSpc>
          <a:spcPct val="90000"/>
        </a:lnSpc>
        <a:spcBef>
          <a:spcPts val="89"/>
        </a:spcBef>
        <a:buFont typeface="Arial" panose="020B0604020202020204" pitchFamily="34" charset="0"/>
        <a:buChar char="•"/>
        <a:defRPr sz="319" kern="1200">
          <a:solidFill>
            <a:schemeClr val="tx1"/>
          </a:solidFill>
          <a:latin typeface="+mn-lt"/>
          <a:ea typeface="+mn-ea"/>
          <a:cs typeface="+mn-cs"/>
        </a:defRPr>
      </a:lvl4pPr>
      <a:lvl5pPr marL="364366" indent="-40485" algn="l" defTabSz="161940" rtl="0" eaLnBrk="1" latinLnBrk="0" hangingPunct="1">
        <a:lnSpc>
          <a:spcPct val="90000"/>
        </a:lnSpc>
        <a:spcBef>
          <a:spcPts val="89"/>
        </a:spcBef>
        <a:buFont typeface="Arial" panose="020B0604020202020204" pitchFamily="34" charset="0"/>
        <a:buChar char="•"/>
        <a:defRPr sz="319" kern="1200">
          <a:solidFill>
            <a:schemeClr val="tx1"/>
          </a:solidFill>
          <a:latin typeface="+mn-lt"/>
          <a:ea typeface="+mn-ea"/>
          <a:cs typeface="+mn-cs"/>
        </a:defRPr>
      </a:lvl5pPr>
      <a:lvl6pPr marL="445336" indent="-40485" algn="l" defTabSz="161940" rtl="0" eaLnBrk="1" latinLnBrk="0" hangingPunct="1">
        <a:lnSpc>
          <a:spcPct val="90000"/>
        </a:lnSpc>
        <a:spcBef>
          <a:spcPts val="89"/>
        </a:spcBef>
        <a:buFont typeface="Arial" panose="020B0604020202020204" pitchFamily="34" charset="0"/>
        <a:buChar char="•"/>
        <a:defRPr sz="319" kern="1200">
          <a:solidFill>
            <a:schemeClr val="tx1"/>
          </a:solidFill>
          <a:latin typeface="+mn-lt"/>
          <a:ea typeface="+mn-ea"/>
          <a:cs typeface="+mn-cs"/>
        </a:defRPr>
      </a:lvl6pPr>
      <a:lvl7pPr marL="526306" indent="-40485" algn="l" defTabSz="161940" rtl="0" eaLnBrk="1" latinLnBrk="0" hangingPunct="1">
        <a:lnSpc>
          <a:spcPct val="90000"/>
        </a:lnSpc>
        <a:spcBef>
          <a:spcPts val="89"/>
        </a:spcBef>
        <a:buFont typeface="Arial" panose="020B0604020202020204" pitchFamily="34" charset="0"/>
        <a:buChar char="•"/>
        <a:defRPr sz="319" kern="1200">
          <a:solidFill>
            <a:schemeClr val="tx1"/>
          </a:solidFill>
          <a:latin typeface="+mn-lt"/>
          <a:ea typeface="+mn-ea"/>
          <a:cs typeface="+mn-cs"/>
        </a:defRPr>
      </a:lvl7pPr>
      <a:lvl8pPr marL="607276" indent="-40485" algn="l" defTabSz="161940" rtl="0" eaLnBrk="1" latinLnBrk="0" hangingPunct="1">
        <a:lnSpc>
          <a:spcPct val="90000"/>
        </a:lnSpc>
        <a:spcBef>
          <a:spcPts val="89"/>
        </a:spcBef>
        <a:buFont typeface="Arial" panose="020B0604020202020204" pitchFamily="34" charset="0"/>
        <a:buChar char="•"/>
        <a:defRPr sz="319" kern="1200">
          <a:solidFill>
            <a:schemeClr val="tx1"/>
          </a:solidFill>
          <a:latin typeface="+mn-lt"/>
          <a:ea typeface="+mn-ea"/>
          <a:cs typeface="+mn-cs"/>
        </a:defRPr>
      </a:lvl8pPr>
      <a:lvl9pPr marL="688246" indent="-40485" algn="l" defTabSz="161940" rtl="0" eaLnBrk="1" latinLnBrk="0" hangingPunct="1">
        <a:lnSpc>
          <a:spcPct val="90000"/>
        </a:lnSpc>
        <a:spcBef>
          <a:spcPts val="89"/>
        </a:spcBef>
        <a:buFont typeface="Arial" panose="020B0604020202020204" pitchFamily="34" charset="0"/>
        <a:buChar char="•"/>
        <a:defRPr sz="3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1940" rtl="0" eaLnBrk="1" latinLnBrk="0" hangingPunct="1">
        <a:defRPr sz="319" kern="1200">
          <a:solidFill>
            <a:schemeClr val="tx1"/>
          </a:solidFill>
          <a:latin typeface="+mn-lt"/>
          <a:ea typeface="+mn-ea"/>
          <a:cs typeface="+mn-cs"/>
        </a:defRPr>
      </a:lvl1pPr>
      <a:lvl2pPr marL="80970" algn="l" defTabSz="161940" rtl="0" eaLnBrk="1" latinLnBrk="0" hangingPunct="1">
        <a:defRPr sz="319" kern="1200">
          <a:solidFill>
            <a:schemeClr val="tx1"/>
          </a:solidFill>
          <a:latin typeface="+mn-lt"/>
          <a:ea typeface="+mn-ea"/>
          <a:cs typeface="+mn-cs"/>
        </a:defRPr>
      </a:lvl2pPr>
      <a:lvl3pPr marL="161940" algn="l" defTabSz="161940" rtl="0" eaLnBrk="1" latinLnBrk="0" hangingPunct="1">
        <a:defRPr sz="319" kern="1200">
          <a:solidFill>
            <a:schemeClr val="tx1"/>
          </a:solidFill>
          <a:latin typeface="+mn-lt"/>
          <a:ea typeface="+mn-ea"/>
          <a:cs typeface="+mn-cs"/>
        </a:defRPr>
      </a:lvl3pPr>
      <a:lvl4pPr marL="242910" algn="l" defTabSz="161940" rtl="0" eaLnBrk="1" latinLnBrk="0" hangingPunct="1">
        <a:defRPr sz="319" kern="1200">
          <a:solidFill>
            <a:schemeClr val="tx1"/>
          </a:solidFill>
          <a:latin typeface="+mn-lt"/>
          <a:ea typeface="+mn-ea"/>
          <a:cs typeface="+mn-cs"/>
        </a:defRPr>
      </a:lvl4pPr>
      <a:lvl5pPr marL="323880" algn="l" defTabSz="161940" rtl="0" eaLnBrk="1" latinLnBrk="0" hangingPunct="1">
        <a:defRPr sz="319" kern="1200">
          <a:solidFill>
            <a:schemeClr val="tx1"/>
          </a:solidFill>
          <a:latin typeface="+mn-lt"/>
          <a:ea typeface="+mn-ea"/>
          <a:cs typeface="+mn-cs"/>
        </a:defRPr>
      </a:lvl5pPr>
      <a:lvl6pPr marL="404851" algn="l" defTabSz="161940" rtl="0" eaLnBrk="1" latinLnBrk="0" hangingPunct="1">
        <a:defRPr sz="319" kern="1200">
          <a:solidFill>
            <a:schemeClr val="tx1"/>
          </a:solidFill>
          <a:latin typeface="+mn-lt"/>
          <a:ea typeface="+mn-ea"/>
          <a:cs typeface="+mn-cs"/>
        </a:defRPr>
      </a:lvl6pPr>
      <a:lvl7pPr marL="485821" algn="l" defTabSz="161940" rtl="0" eaLnBrk="1" latinLnBrk="0" hangingPunct="1">
        <a:defRPr sz="319" kern="1200">
          <a:solidFill>
            <a:schemeClr val="tx1"/>
          </a:solidFill>
          <a:latin typeface="+mn-lt"/>
          <a:ea typeface="+mn-ea"/>
          <a:cs typeface="+mn-cs"/>
        </a:defRPr>
      </a:lvl7pPr>
      <a:lvl8pPr marL="566791" algn="l" defTabSz="161940" rtl="0" eaLnBrk="1" latinLnBrk="0" hangingPunct="1">
        <a:defRPr sz="319" kern="1200">
          <a:solidFill>
            <a:schemeClr val="tx1"/>
          </a:solidFill>
          <a:latin typeface="+mn-lt"/>
          <a:ea typeface="+mn-ea"/>
          <a:cs typeface="+mn-cs"/>
        </a:defRPr>
      </a:lvl8pPr>
      <a:lvl9pPr marL="647761" algn="l" defTabSz="161940" rtl="0" eaLnBrk="1" latinLnBrk="0" hangingPunct="1">
        <a:defRPr sz="3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AFD68DFA-7822-CC49-AEC7-415CE2576B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619250" cy="161925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568FFDA-DAC3-3644-8CC9-A321ED1F90CE}"/>
              </a:ext>
            </a:extLst>
          </p:cNvPr>
          <p:cNvSpPr txBox="1"/>
          <p:nvPr/>
        </p:nvSpPr>
        <p:spPr>
          <a:xfrm>
            <a:off x="0" y="349274"/>
            <a:ext cx="1619250" cy="9207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152"/>
              </a:lnSpc>
            </a:pPr>
            <a:r>
              <a:rPr lang="de-AT" sz="1799" b="1" spc="193" dirty="0">
                <a:solidFill>
                  <a:schemeClr val="bg1"/>
                </a:solidFill>
                <a:latin typeface="Arial" panose="020B0604020202020204" pitchFamily="34" charset="0"/>
              </a:rPr>
              <a:t>MADE</a:t>
            </a:r>
            <a:endParaRPr lang="de-AT" sz="1799" spc="193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2152"/>
              </a:lnSpc>
            </a:pPr>
            <a:r>
              <a:rPr lang="de-AT" sz="1799" b="1" spc="193" dirty="0">
                <a:solidFill>
                  <a:schemeClr val="bg1"/>
                </a:solidFill>
                <a:latin typeface="Arial" panose="020B0604020202020204" pitchFamily="34" charset="0"/>
              </a:rPr>
              <a:t>WITH</a:t>
            </a:r>
            <a:endParaRPr lang="de-AT" sz="1799" spc="193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2152"/>
              </a:lnSpc>
            </a:pPr>
            <a:r>
              <a:rPr lang="de-AT" sz="1799" b="1" spc="193" dirty="0">
                <a:solidFill>
                  <a:schemeClr val="bg1"/>
                </a:solidFill>
                <a:latin typeface="Arial" panose="020B0604020202020204" pitchFamily="34" charset="0"/>
              </a:rPr>
              <a:t>LOVE</a:t>
            </a:r>
            <a:endParaRPr lang="de-AT" sz="1799" spc="193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</Words>
  <Application>Microsoft Macintosh PowerPoint</Application>
  <PresentationFormat>Benutzerdefiniert</PresentationFormat>
  <Paragraphs>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6</cp:revision>
  <dcterms:created xsi:type="dcterms:W3CDTF">2022-12-05T07:19:33Z</dcterms:created>
  <dcterms:modified xsi:type="dcterms:W3CDTF">2022-12-05T09:06:57Z</dcterms:modified>
  <cp:category/>
</cp:coreProperties>
</file>