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56" r:id="rId2"/>
  </p:sldIdLst>
  <p:sldSz cx="36004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5" userDrawn="1">
          <p15:clr>
            <a:srgbClr val="A4A3A4"/>
          </p15:clr>
        </p15:guide>
        <p15:guide id="2" pos="11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112" d="100"/>
          <a:sy n="112" d="100"/>
        </p:scale>
        <p:origin x="3488" y="1136"/>
      </p:cViewPr>
      <p:guideLst>
        <p:guide orient="horz" pos="1135"/>
        <p:guide pos="1135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1pPr>
    <a:lvl2pPr marL="613900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2pPr>
    <a:lvl3pPr marL="1227798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3pPr>
    <a:lvl4pPr marL="1841701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4pPr>
    <a:lvl5pPr marL="2455596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5pPr>
    <a:lvl6pPr marL="3069499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6pPr>
    <a:lvl7pPr marL="3683394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7pPr>
    <a:lvl8pPr marL="4297294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8pPr>
    <a:lvl9pPr marL="4911195" algn="l" defTabSz="1227798" rtl="0" eaLnBrk="1" latinLnBrk="0" hangingPunct="1">
      <a:defRPr sz="161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589241"/>
            <a:ext cx="3060383" cy="1253490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1891070"/>
            <a:ext cx="2700338" cy="869275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86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30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191691"/>
            <a:ext cx="776347" cy="305121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91691"/>
            <a:ext cx="2284035" cy="305121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68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31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897613"/>
            <a:ext cx="3105388" cy="1497687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2409469"/>
            <a:ext cx="3105388" cy="78759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47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958453"/>
            <a:ext cx="1530191" cy="22844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958453"/>
            <a:ext cx="1530191" cy="22844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66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191691"/>
            <a:ext cx="3105388" cy="69592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882610"/>
            <a:ext cx="1523159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315164"/>
            <a:ext cx="1523159" cy="193440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882610"/>
            <a:ext cx="1530660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315164"/>
            <a:ext cx="1530660" cy="193440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607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77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2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518399"/>
            <a:ext cx="1822728" cy="2558653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30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518399"/>
            <a:ext cx="1822728" cy="2558653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291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A0F759E-F25B-8844-AC69-00720D515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00450" cy="360045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C026E1F-F48D-0041-ABE2-D20E2E777830}"/>
              </a:ext>
            </a:extLst>
          </p:cNvPr>
          <p:cNvSpPr txBox="1"/>
          <p:nvPr/>
        </p:nvSpPr>
        <p:spPr>
          <a:xfrm>
            <a:off x="603385" y="49566"/>
            <a:ext cx="2997068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3F868B-5AF9-F249-B4FC-E487E02E6F7F}"/>
              </a:ext>
            </a:extLst>
          </p:cNvPr>
          <p:cNvSpPr txBox="1"/>
          <p:nvPr/>
        </p:nvSpPr>
        <p:spPr>
          <a:xfrm>
            <a:off x="1057111" y="1264653"/>
            <a:ext cx="210548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25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25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125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25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3394AA3-9B0C-FF4B-ACE0-82D383785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0" y="84030"/>
            <a:ext cx="433103" cy="43310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B8D5424B-B0D2-7B4C-A509-FBD000A5B358}"/>
              </a:ext>
            </a:extLst>
          </p:cNvPr>
          <p:cNvSpPr txBox="1"/>
          <p:nvPr/>
        </p:nvSpPr>
        <p:spPr>
          <a:xfrm>
            <a:off x="2" y="642365"/>
            <a:ext cx="2997068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FDBAB7-BEF9-8B44-8A62-FB338320FA8D}"/>
              </a:ext>
            </a:extLst>
          </p:cNvPr>
          <p:cNvSpPr txBox="1"/>
          <p:nvPr/>
        </p:nvSpPr>
        <p:spPr>
          <a:xfrm>
            <a:off x="415086" y="2443673"/>
            <a:ext cx="975202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DFB115F-45B2-2548-84CF-D908F6ABD10D}"/>
              </a:ext>
            </a:extLst>
          </p:cNvPr>
          <p:cNvSpPr txBox="1"/>
          <p:nvPr/>
        </p:nvSpPr>
        <p:spPr>
          <a:xfrm>
            <a:off x="1796514" y="2443672"/>
            <a:ext cx="1803938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CA0402-4CA3-414C-AB6F-57B4C215EEB6}"/>
              </a:ext>
            </a:extLst>
          </p:cNvPr>
          <p:cNvSpPr txBox="1"/>
          <p:nvPr/>
        </p:nvSpPr>
        <p:spPr>
          <a:xfrm>
            <a:off x="-280392" y="3043880"/>
            <a:ext cx="1147360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D25CEC-0DD6-B64E-AB0B-FF65F789C622}"/>
              </a:ext>
            </a:extLst>
          </p:cNvPr>
          <p:cNvSpPr txBox="1"/>
          <p:nvPr/>
        </p:nvSpPr>
        <p:spPr>
          <a:xfrm>
            <a:off x="1133727" y="3043879"/>
            <a:ext cx="2561997" cy="51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751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751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13</cp:revision>
  <dcterms:created xsi:type="dcterms:W3CDTF">2022-12-05T07:19:33Z</dcterms:created>
  <dcterms:modified xsi:type="dcterms:W3CDTF">2022-12-19T09:26:28Z</dcterms:modified>
  <cp:category/>
</cp:coreProperties>
</file>