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260475" cy="3779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 userDrawn="1">
          <p15:clr>
            <a:srgbClr val="A4A3A4"/>
          </p15:clr>
        </p15:guide>
        <p15:guide id="2" pos="3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304" d="100"/>
          <a:sy n="304" d="100"/>
        </p:scale>
        <p:origin x="3544" y="-1224"/>
      </p:cViewPr>
      <p:guideLst>
        <p:guide orient="horz" pos="1191"/>
        <p:guide pos="39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1143000"/>
            <a:ext cx="1028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1pPr>
    <a:lvl2pPr marL="24551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2pPr>
    <a:lvl3pPr marL="49102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3pPr>
    <a:lvl4pPr marL="73653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4pPr>
    <a:lvl5pPr marL="982042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5pPr>
    <a:lvl6pPr marL="122755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6pPr>
    <a:lvl7pPr marL="147306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7pPr>
    <a:lvl8pPr marL="171857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8pPr>
    <a:lvl9pPr marL="1964085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914650" y="1143000"/>
            <a:ext cx="10287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36" y="618599"/>
            <a:ext cx="1071404" cy="1315944"/>
          </a:xfrm>
        </p:spPr>
        <p:txBody>
          <a:bodyPr anchor="b"/>
          <a:lstStyle>
            <a:lvl1pPr algn="ctr"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60" y="1985290"/>
            <a:ext cx="945356" cy="912586"/>
          </a:xfrm>
        </p:spPr>
        <p:txBody>
          <a:bodyPr/>
          <a:lstStyle>
            <a:lvl1pPr marL="0" indent="0" algn="ctr">
              <a:buNone/>
              <a:defRPr sz="331"/>
            </a:lvl1pPr>
            <a:lvl2pPr marL="63002" indent="0" algn="ctr">
              <a:buNone/>
              <a:defRPr sz="276"/>
            </a:lvl2pPr>
            <a:lvl3pPr marL="126004" indent="0" algn="ctr">
              <a:buNone/>
              <a:defRPr sz="248"/>
            </a:lvl3pPr>
            <a:lvl4pPr marL="189006" indent="0" algn="ctr">
              <a:buNone/>
              <a:defRPr sz="220"/>
            </a:lvl4pPr>
            <a:lvl5pPr marL="252009" indent="0" algn="ctr">
              <a:buNone/>
              <a:defRPr sz="220"/>
            </a:lvl5pPr>
            <a:lvl6pPr marL="315011" indent="0" algn="ctr">
              <a:buNone/>
              <a:defRPr sz="220"/>
            </a:lvl6pPr>
            <a:lvl7pPr marL="378013" indent="0" algn="ctr">
              <a:buNone/>
              <a:defRPr sz="220"/>
            </a:lvl7pPr>
            <a:lvl8pPr marL="441015" indent="0" algn="ctr">
              <a:buNone/>
              <a:defRPr sz="220"/>
            </a:lvl8pPr>
            <a:lvl9pPr marL="504017" indent="0" algn="ctr">
              <a:buNone/>
              <a:defRPr sz="2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482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59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027" y="201241"/>
            <a:ext cx="271790" cy="32032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58" y="201241"/>
            <a:ext cx="799614" cy="32032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2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78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1" y="942336"/>
            <a:ext cx="1087160" cy="1572307"/>
          </a:xfrm>
        </p:spPr>
        <p:txBody>
          <a:bodyPr anchor="b"/>
          <a:lstStyle>
            <a:lvl1pPr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01" y="2529518"/>
            <a:ext cx="1087160" cy="826839"/>
          </a:xfrm>
        </p:spPr>
        <p:txBody>
          <a:bodyPr/>
          <a:lstStyle>
            <a:lvl1pPr marL="0" indent="0">
              <a:buNone/>
              <a:defRPr sz="331">
                <a:solidFill>
                  <a:schemeClr val="tx1"/>
                </a:solidFill>
              </a:defRPr>
            </a:lvl1pPr>
            <a:lvl2pPr marL="63002" indent="0">
              <a:buNone/>
              <a:defRPr sz="276">
                <a:solidFill>
                  <a:schemeClr val="tx1">
                    <a:tint val="75000"/>
                  </a:schemeClr>
                </a:solidFill>
              </a:defRPr>
            </a:lvl2pPr>
            <a:lvl3pPr marL="126004" indent="0">
              <a:buNone/>
              <a:defRPr sz="248">
                <a:solidFill>
                  <a:schemeClr val="tx1">
                    <a:tint val="75000"/>
                  </a:schemeClr>
                </a:solidFill>
              </a:defRPr>
            </a:lvl3pPr>
            <a:lvl4pPr marL="189006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4pPr>
            <a:lvl5pPr marL="252009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5pPr>
            <a:lvl6pPr marL="315011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6pPr>
            <a:lvl7pPr marL="378013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7pPr>
            <a:lvl8pPr marL="441015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8pPr>
            <a:lvl9pPr marL="504017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23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58" y="1006207"/>
            <a:ext cx="535702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115" y="1006207"/>
            <a:ext cx="535702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75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201242"/>
            <a:ext cx="1087160" cy="7305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22" y="926586"/>
            <a:ext cx="533240" cy="454105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22" y="1380691"/>
            <a:ext cx="533240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116" y="926586"/>
            <a:ext cx="535866" cy="454105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116" y="1380691"/>
            <a:ext cx="535866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001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93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962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251989"/>
            <a:ext cx="406536" cy="881962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66" y="544227"/>
            <a:ext cx="638115" cy="2686135"/>
          </a:xfrm>
        </p:spPr>
        <p:txBody>
          <a:bodyPr/>
          <a:lstStyle>
            <a:lvl1pPr>
              <a:defRPr sz="441"/>
            </a:lvl1pPr>
            <a:lvl2pPr>
              <a:defRPr sz="386"/>
            </a:lvl2pPr>
            <a:lvl3pPr>
              <a:defRPr sz="331"/>
            </a:lvl3pPr>
            <a:lvl4pPr>
              <a:defRPr sz="276"/>
            </a:lvl4pPr>
            <a:lvl5pPr>
              <a:defRPr sz="276"/>
            </a:lvl5pPr>
            <a:lvl6pPr>
              <a:defRPr sz="276"/>
            </a:lvl6pPr>
            <a:lvl7pPr>
              <a:defRPr sz="276"/>
            </a:lvl7pPr>
            <a:lvl8pPr>
              <a:defRPr sz="276"/>
            </a:lvl8pPr>
            <a:lvl9pPr>
              <a:defRPr sz="27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1133952"/>
            <a:ext cx="406536" cy="2100785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1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251989"/>
            <a:ext cx="406536" cy="881962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866" y="544227"/>
            <a:ext cx="638115" cy="2686135"/>
          </a:xfrm>
        </p:spPr>
        <p:txBody>
          <a:bodyPr anchor="t"/>
          <a:lstStyle>
            <a:lvl1pPr marL="0" indent="0">
              <a:buNone/>
              <a:defRPr sz="441"/>
            </a:lvl1pPr>
            <a:lvl2pPr marL="63002" indent="0">
              <a:buNone/>
              <a:defRPr sz="386"/>
            </a:lvl2pPr>
            <a:lvl3pPr marL="126004" indent="0">
              <a:buNone/>
              <a:defRPr sz="331"/>
            </a:lvl3pPr>
            <a:lvl4pPr marL="189006" indent="0">
              <a:buNone/>
              <a:defRPr sz="276"/>
            </a:lvl4pPr>
            <a:lvl5pPr marL="252009" indent="0">
              <a:buNone/>
              <a:defRPr sz="276"/>
            </a:lvl5pPr>
            <a:lvl6pPr marL="315011" indent="0">
              <a:buNone/>
              <a:defRPr sz="276"/>
            </a:lvl6pPr>
            <a:lvl7pPr marL="378013" indent="0">
              <a:buNone/>
              <a:defRPr sz="276"/>
            </a:lvl7pPr>
            <a:lvl8pPr marL="441015" indent="0">
              <a:buNone/>
              <a:defRPr sz="276"/>
            </a:lvl8pPr>
            <a:lvl9pPr marL="504017" indent="0">
              <a:buNone/>
              <a:defRPr sz="27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1133952"/>
            <a:ext cx="406536" cy="2100785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93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58" y="201242"/>
            <a:ext cx="1087160" cy="73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8" y="1006207"/>
            <a:ext cx="1087160" cy="239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58" y="3503351"/>
            <a:ext cx="283607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33" y="3503351"/>
            <a:ext cx="425410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0210" y="3503351"/>
            <a:ext cx="283607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07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6004" rtl="0" eaLnBrk="1" latinLnBrk="0" hangingPunct="1">
        <a:lnSpc>
          <a:spcPct val="90000"/>
        </a:lnSpc>
        <a:spcBef>
          <a:spcPct val="0"/>
        </a:spcBef>
        <a:buNone/>
        <a:defRPr sz="6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" indent="-31501" algn="l" defTabSz="126004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386" kern="1200">
          <a:solidFill>
            <a:schemeClr val="tx1"/>
          </a:solidFill>
          <a:latin typeface="+mn-lt"/>
          <a:ea typeface="+mn-ea"/>
          <a:cs typeface="+mn-cs"/>
        </a:defRPr>
      </a:lvl1pPr>
      <a:lvl2pPr marL="94503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331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7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83510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46512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1pPr>
      <a:lvl2pPr marL="63002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52009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15011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150A8C3-56F0-ED4B-B262-E52A73E53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" y="0"/>
            <a:ext cx="1255882" cy="377983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0B1BBFB-13E8-3640-9D0B-5A98B9CD635C}"/>
              </a:ext>
            </a:extLst>
          </p:cNvPr>
          <p:cNvSpPr txBox="1"/>
          <p:nvPr/>
        </p:nvSpPr>
        <p:spPr>
          <a:xfrm rot="5400000">
            <a:off x="317967" y="936915"/>
            <a:ext cx="158284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70"/>
              </a:lnSpc>
            </a:pPr>
            <a:r>
              <a:rPr lang="de-AT" sz="15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15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0C849F8-97D3-EB42-90D0-86ADAA28824D}"/>
              </a:ext>
            </a:extLst>
          </p:cNvPr>
          <p:cNvSpPr txBox="1"/>
          <p:nvPr/>
        </p:nvSpPr>
        <p:spPr>
          <a:xfrm rot="5400000">
            <a:off x="-4973" y="629841"/>
            <a:ext cx="158284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70"/>
              </a:lnSpc>
            </a:pPr>
            <a:r>
              <a:rPr lang="de-AT" sz="15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15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931C350-4071-6A45-AA37-32C8906FE4A1}"/>
              </a:ext>
            </a:extLst>
          </p:cNvPr>
          <p:cNvSpPr txBox="1"/>
          <p:nvPr/>
        </p:nvSpPr>
        <p:spPr>
          <a:xfrm rot="5400000">
            <a:off x="122409" y="3000994"/>
            <a:ext cx="133006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70"/>
              </a:lnSpc>
            </a:pPr>
            <a:r>
              <a:rPr lang="de-AT" sz="15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15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C0D0CCB-FAA4-0F43-A5AC-5B4D7E0FA09B}"/>
              </a:ext>
            </a:extLst>
          </p:cNvPr>
          <p:cNvSpPr txBox="1"/>
          <p:nvPr/>
        </p:nvSpPr>
        <p:spPr>
          <a:xfrm rot="5400000">
            <a:off x="511102" y="1894800"/>
            <a:ext cx="55069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70"/>
              </a:lnSpc>
            </a:pPr>
            <a:r>
              <a:rPr lang="de-AT" sz="15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15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D4CEDC4-9158-2648-88F0-896969BC978C}"/>
              </a:ext>
            </a:extLst>
          </p:cNvPr>
          <p:cNvSpPr txBox="1"/>
          <p:nvPr/>
        </p:nvSpPr>
        <p:spPr>
          <a:xfrm rot="5400000">
            <a:off x="580937" y="3151545"/>
            <a:ext cx="105690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70"/>
              </a:lnSpc>
            </a:pPr>
            <a:r>
              <a:rPr lang="de-AT" sz="15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15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2F12E6C-9FF3-2F42-ACE7-4E27CCC0C48E}"/>
              </a:ext>
            </a:extLst>
          </p:cNvPr>
          <p:cNvSpPr txBox="1"/>
          <p:nvPr/>
        </p:nvSpPr>
        <p:spPr>
          <a:xfrm rot="5400000">
            <a:off x="834268" y="2211312"/>
            <a:ext cx="55069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70"/>
              </a:lnSpc>
            </a:pPr>
            <a:r>
              <a:rPr lang="de-AT" sz="15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15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EF039FB-9FE8-2349-87D5-B64DB945F63A}"/>
              </a:ext>
            </a:extLst>
          </p:cNvPr>
          <p:cNvSpPr txBox="1"/>
          <p:nvPr/>
        </p:nvSpPr>
        <p:spPr>
          <a:xfrm rot="5400000">
            <a:off x="-12744" y="973058"/>
            <a:ext cx="975589" cy="271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0"/>
              </a:lnSpc>
            </a:pPr>
            <a:r>
              <a:rPr lang="de-AT" sz="6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6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700"/>
              </a:lnSpc>
            </a:pPr>
            <a:r>
              <a:rPr lang="de-AT" sz="6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DC53206-EBC0-A941-9148-27AAB26E3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84626" y="40289"/>
            <a:ext cx="237125" cy="23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11</cp:revision>
  <dcterms:created xsi:type="dcterms:W3CDTF">2022-12-05T07:19:33Z</dcterms:created>
  <dcterms:modified xsi:type="dcterms:W3CDTF">2022-12-19T09:25:00Z</dcterms:modified>
  <cp:category/>
</cp:coreProperties>
</file>