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75596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93" d="100"/>
          <a:sy n="93" d="100"/>
        </p:scale>
        <p:origin x="2560" y="208"/>
      </p:cViewPr>
      <p:guideLst>
        <p:guide orient="horz" pos="2382"/>
        <p:guide pos="2382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5617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1pPr>
    <a:lvl2pPr marL="362809" algn="l" defTabSz="725617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2pPr>
    <a:lvl3pPr marL="725617" algn="l" defTabSz="725617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3pPr>
    <a:lvl4pPr marL="1088426" algn="l" defTabSz="725617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4pPr>
    <a:lvl5pPr marL="1451233" algn="l" defTabSz="725617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5pPr>
    <a:lvl6pPr marL="1814043" algn="l" defTabSz="725617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6pPr>
    <a:lvl7pPr marL="2176850" algn="l" defTabSz="725617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7pPr>
    <a:lvl8pPr marL="2539659" algn="l" defTabSz="725617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8pPr>
    <a:lvl9pPr marL="2902467" algn="l" defTabSz="725617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237197"/>
            <a:ext cx="6425724" cy="263188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3970580"/>
            <a:ext cx="5669756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217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213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712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895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093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6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7364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254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82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274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1815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12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16AABE76-1D4A-A443-AEFF-C5610A592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559675" cy="75596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0" y="1810067"/>
            <a:ext cx="7559676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49"/>
              </a:lnSpc>
            </a:pPr>
            <a:r>
              <a:rPr lang="de-AT" sz="8399" b="1" spc="900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8399" spc="9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0049"/>
              </a:lnSpc>
            </a:pPr>
            <a:r>
              <a:rPr lang="de-AT" sz="8399" b="1" spc="900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8399" spc="9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0049"/>
              </a:lnSpc>
            </a:pPr>
            <a:r>
              <a:rPr lang="de-AT" sz="8399" b="1" spc="900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8399" spc="9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3</cp:revision>
  <dcterms:created xsi:type="dcterms:W3CDTF">2022-12-05T07:19:33Z</dcterms:created>
  <dcterms:modified xsi:type="dcterms:W3CDTF">2022-12-05T09:09:50Z</dcterms:modified>
  <cp:category/>
</cp:coreProperties>
</file>