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sldIdLst>
    <p:sldId id="256" r:id="rId2"/>
  </p:sldIdLst>
  <p:sldSz cx="1800225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" userDrawn="1">
          <p15:clr>
            <a:srgbClr val="A4A3A4"/>
          </p15:clr>
        </p15:guide>
        <p15:guide id="2" pos="5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195" d="100"/>
          <a:sy n="195" d="100"/>
        </p:scale>
        <p:origin x="3640" y="1288"/>
      </p:cViewPr>
      <p:guideLst>
        <p:guide orient="horz" pos="567"/>
        <p:guide pos="56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1pPr>
    <a:lvl2pPr marL="306891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2pPr>
    <a:lvl3pPr marL="613783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3pPr>
    <a:lvl4pPr marL="920675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4pPr>
    <a:lvl5pPr marL="1227565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5pPr>
    <a:lvl6pPr marL="1534458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6pPr>
    <a:lvl7pPr marL="1841347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7pPr>
    <a:lvl8pPr marL="2148239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8pPr>
    <a:lvl9pPr marL="2455131" algn="l" defTabSz="613783" rtl="0" eaLnBrk="1" latinLnBrk="0" hangingPunct="1">
      <a:defRPr sz="8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" y="294620"/>
            <a:ext cx="1530191" cy="626745"/>
          </a:xfrm>
        </p:spPr>
        <p:txBody>
          <a:bodyPr anchor="b"/>
          <a:lstStyle>
            <a:lvl1pPr algn="ctr">
              <a:defRPr sz="118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945535"/>
            <a:ext cx="1350169" cy="434638"/>
          </a:xfrm>
        </p:spPr>
        <p:txBody>
          <a:bodyPr/>
          <a:lstStyle>
            <a:lvl1pPr marL="0" indent="0" algn="ctr">
              <a:buNone/>
              <a:defRPr sz="473"/>
            </a:lvl1pPr>
            <a:lvl2pPr marL="90023" indent="0" algn="ctr">
              <a:buNone/>
              <a:defRPr sz="394"/>
            </a:lvl2pPr>
            <a:lvl3pPr marL="180045" indent="0" algn="ctr">
              <a:buNone/>
              <a:defRPr sz="354"/>
            </a:lvl3pPr>
            <a:lvl4pPr marL="270068" indent="0" algn="ctr">
              <a:buNone/>
              <a:defRPr sz="315"/>
            </a:lvl4pPr>
            <a:lvl5pPr marL="360091" indent="0" algn="ctr">
              <a:buNone/>
              <a:defRPr sz="315"/>
            </a:lvl5pPr>
            <a:lvl6pPr marL="450113" indent="0" algn="ctr">
              <a:buNone/>
              <a:defRPr sz="315"/>
            </a:lvl6pPr>
            <a:lvl7pPr marL="540136" indent="0" algn="ctr">
              <a:buNone/>
              <a:defRPr sz="315"/>
            </a:lvl7pPr>
            <a:lvl8pPr marL="630159" indent="0" algn="ctr">
              <a:buNone/>
              <a:defRPr sz="315"/>
            </a:lvl8pPr>
            <a:lvl9pPr marL="720181" indent="0" algn="ctr">
              <a:buNone/>
              <a:defRPr sz="315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83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76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95846"/>
            <a:ext cx="388174" cy="152560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95846"/>
            <a:ext cx="1142018" cy="152560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49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31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448807"/>
            <a:ext cx="1552694" cy="748843"/>
          </a:xfrm>
        </p:spPr>
        <p:txBody>
          <a:bodyPr anchor="b"/>
          <a:lstStyle>
            <a:lvl1pPr>
              <a:defRPr sz="118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1204734"/>
            <a:ext cx="1552694" cy="393799"/>
          </a:xfrm>
        </p:spPr>
        <p:txBody>
          <a:bodyPr/>
          <a:lstStyle>
            <a:lvl1pPr marL="0" indent="0">
              <a:buNone/>
              <a:defRPr sz="473">
                <a:solidFill>
                  <a:schemeClr val="tx1"/>
                </a:solidFill>
              </a:defRPr>
            </a:lvl1pPr>
            <a:lvl2pPr marL="90023" indent="0">
              <a:buNone/>
              <a:defRPr sz="394">
                <a:solidFill>
                  <a:schemeClr val="tx1">
                    <a:tint val="75000"/>
                  </a:schemeClr>
                </a:solidFill>
              </a:defRPr>
            </a:lvl2pPr>
            <a:lvl3pPr marL="180045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3pPr>
            <a:lvl4pPr marL="270068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4pPr>
            <a:lvl5pPr marL="36009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5pPr>
            <a:lvl6pPr marL="450113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6pPr>
            <a:lvl7pPr marL="540136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7pPr>
            <a:lvl8pPr marL="63015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8pPr>
            <a:lvl9pPr marL="72018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08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479227"/>
            <a:ext cx="765096" cy="11422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479227"/>
            <a:ext cx="765096" cy="11422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776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95846"/>
            <a:ext cx="1552694" cy="34796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441305"/>
            <a:ext cx="761579" cy="2162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657582"/>
            <a:ext cx="761579" cy="9672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441305"/>
            <a:ext cx="765330" cy="2162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657582"/>
            <a:ext cx="765330" cy="9672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72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17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949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20015"/>
            <a:ext cx="580619" cy="420053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259199"/>
            <a:ext cx="911364" cy="1279327"/>
          </a:xfrm>
        </p:spPr>
        <p:txBody>
          <a:bodyPr/>
          <a:lstStyle>
            <a:lvl1pPr>
              <a:defRPr sz="630"/>
            </a:lvl1pPr>
            <a:lvl2pPr>
              <a:defRPr sz="551"/>
            </a:lvl2pPr>
            <a:lvl3pPr>
              <a:defRPr sz="473"/>
            </a:lvl3pPr>
            <a:lvl4pPr>
              <a:defRPr sz="394"/>
            </a:lvl4pPr>
            <a:lvl5pPr>
              <a:defRPr sz="394"/>
            </a:lvl5pPr>
            <a:lvl6pPr>
              <a:defRPr sz="394"/>
            </a:lvl6pPr>
            <a:lvl7pPr>
              <a:defRPr sz="394"/>
            </a:lvl7pPr>
            <a:lvl8pPr>
              <a:defRPr sz="394"/>
            </a:lvl8pPr>
            <a:lvl9pPr>
              <a:defRPr sz="39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540067"/>
            <a:ext cx="580619" cy="1000542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92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20015"/>
            <a:ext cx="580619" cy="420053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259199"/>
            <a:ext cx="911364" cy="1279327"/>
          </a:xfrm>
        </p:spPr>
        <p:txBody>
          <a:bodyPr anchor="t"/>
          <a:lstStyle>
            <a:lvl1pPr marL="0" indent="0">
              <a:buNone/>
              <a:defRPr sz="630"/>
            </a:lvl1pPr>
            <a:lvl2pPr marL="90023" indent="0">
              <a:buNone/>
              <a:defRPr sz="551"/>
            </a:lvl2pPr>
            <a:lvl3pPr marL="180045" indent="0">
              <a:buNone/>
              <a:defRPr sz="473"/>
            </a:lvl3pPr>
            <a:lvl4pPr marL="270068" indent="0">
              <a:buNone/>
              <a:defRPr sz="394"/>
            </a:lvl4pPr>
            <a:lvl5pPr marL="360091" indent="0">
              <a:buNone/>
              <a:defRPr sz="394"/>
            </a:lvl5pPr>
            <a:lvl6pPr marL="450113" indent="0">
              <a:buNone/>
              <a:defRPr sz="394"/>
            </a:lvl6pPr>
            <a:lvl7pPr marL="540136" indent="0">
              <a:buNone/>
              <a:defRPr sz="394"/>
            </a:lvl7pPr>
            <a:lvl8pPr marL="630159" indent="0">
              <a:buNone/>
              <a:defRPr sz="394"/>
            </a:lvl8pPr>
            <a:lvl9pPr marL="720181" indent="0">
              <a:buNone/>
              <a:defRPr sz="39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540067"/>
            <a:ext cx="580619" cy="1000542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49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95846"/>
            <a:ext cx="1552694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479227"/>
            <a:ext cx="1552694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1668542"/>
            <a:ext cx="40505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02.01.23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1668542"/>
            <a:ext cx="607576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1668542"/>
            <a:ext cx="40505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14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180045" rtl="0" eaLnBrk="1" latinLnBrk="0" hangingPunct="1">
        <a:lnSpc>
          <a:spcPct val="90000"/>
        </a:lnSpc>
        <a:spcBef>
          <a:spcPct val="0"/>
        </a:spcBef>
        <a:buNone/>
        <a:defRPr sz="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11" indent="-45011" algn="l" defTabSz="180045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1pPr>
      <a:lvl2pPr marL="135034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2505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94" kern="1200">
          <a:solidFill>
            <a:schemeClr val="tx1"/>
          </a:solidFill>
          <a:latin typeface="+mn-lt"/>
          <a:ea typeface="+mn-ea"/>
          <a:cs typeface="+mn-cs"/>
        </a:defRPr>
      </a:lvl3pPr>
      <a:lvl4pPr marL="315079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405102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95125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8514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75170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65193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1pPr>
      <a:lvl2pPr marL="9002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70068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36009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5011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40136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30159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2018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A0F759E-F25B-8844-AC69-00720D515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800225" cy="180022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C026E1F-F48D-0041-ABE2-D20E2E777830}"/>
              </a:ext>
            </a:extLst>
          </p:cNvPr>
          <p:cNvSpPr txBox="1"/>
          <p:nvPr/>
        </p:nvSpPr>
        <p:spPr>
          <a:xfrm>
            <a:off x="301692" y="1661"/>
            <a:ext cx="14985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1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3F868B-5AF9-F249-B4FC-E487E02E6F7F}"/>
              </a:ext>
            </a:extLst>
          </p:cNvPr>
          <p:cNvSpPr txBox="1"/>
          <p:nvPr/>
        </p:nvSpPr>
        <p:spPr>
          <a:xfrm>
            <a:off x="528555" y="611893"/>
            <a:ext cx="1052745" cy="270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58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58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de-AT" sz="58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58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3394AA3-9B0C-FF4B-ACE0-82D383785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6" y="42016"/>
            <a:ext cx="216551" cy="21655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B8D5424B-B0D2-7B4C-A509-FBD000A5B358}"/>
              </a:ext>
            </a:extLst>
          </p:cNvPr>
          <p:cNvSpPr txBox="1"/>
          <p:nvPr/>
        </p:nvSpPr>
        <p:spPr>
          <a:xfrm>
            <a:off x="1" y="298061"/>
            <a:ext cx="14985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1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FDBAB7-BEF9-8B44-8A62-FB338320FA8D}"/>
              </a:ext>
            </a:extLst>
          </p:cNvPr>
          <p:cNvSpPr txBox="1"/>
          <p:nvPr/>
        </p:nvSpPr>
        <p:spPr>
          <a:xfrm>
            <a:off x="207544" y="1198715"/>
            <a:ext cx="4876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1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DFB115F-45B2-2548-84CF-D908F6ABD10D}"/>
              </a:ext>
            </a:extLst>
          </p:cNvPr>
          <p:cNvSpPr txBox="1"/>
          <p:nvPr/>
        </p:nvSpPr>
        <p:spPr>
          <a:xfrm>
            <a:off x="898258" y="1198714"/>
            <a:ext cx="9019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1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CA0402-4CA3-414C-AB6F-57B4C215EEB6}"/>
              </a:ext>
            </a:extLst>
          </p:cNvPr>
          <p:cNvSpPr txBox="1"/>
          <p:nvPr/>
        </p:nvSpPr>
        <p:spPr>
          <a:xfrm>
            <a:off x="-140197" y="1498818"/>
            <a:ext cx="5736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1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D25CEC-0DD6-B64E-AB0B-FF65F789C622}"/>
              </a:ext>
            </a:extLst>
          </p:cNvPr>
          <p:cNvSpPr txBox="1"/>
          <p:nvPr/>
        </p:nvSpPr>
        <p:spPr>
          <a:xfrm>
            <a:off x="566864" y="1498818"/>
            <a:ext cx="12809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4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14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16</cp:revision>
  <dcterms:created xsi:type="dcterms:W3CDTF">2022-12-05T07:19:33Z</dcterms:created>
  <dcterms:modified xsi:type="dcterms:W3CDTF">2023-01-02T11:39:05Z</dcterms:modified>
  <cp:category/>
</cp:coreProperties>
</file>