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287972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pos="9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 showGuides="1">
      <p:cViewPr varScale="1">
        <p:scale>
          <a:sx n="246" d="100"/>
          <a:sy n="246" d="100"/>
        </p:scale>
        <p:origin x="2520" y="168"/>
      </p:cViewPr>
      <p:guideLst>
        <p:guide orient="horz" pos="907"/>
        <p:guide pos="90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1pPr>
    <a:lvl2pPr marL="1382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2pPr>
    <a:lvl3pPr marL="2764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3pPr>
    <a:lvl4pPr marL="4146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4pPr>
    <a:lvl5pPr marL="5528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5pPr>
    <a:lvl6pPr marL="6910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6pPr>
    <a:lvl7pPr marL="8292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7pPr>
    <a:lvl8pPr marL="967401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8pPr>
    <a:lvl9pPr marL="1105600" algn="l" defTabSz="276400" rtl="0" eaLnBrk="1" latinLnBrk="0" hangingPunct="1">
      <a:defRPr sz="3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80" y="471289"/>
            <a:ext cx="2447766" cy="1002571"/>
          </a:xfrm>
        </p:spPr>
        <p:txBody>
          <a:bodyPr anchor="b"/>
          <a:lstStyle>
            <a:lvl1pPr algn="ctr">
              <a:defRPr sz="1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1512522"/>
            <a:ext cx="2159794" cy="695267"/>
          </a:xfrm>
        </p:spPr>
        <p:txBody>
          <a:bodyPr/>
          <a:lstStyle>
            <a:lvl1pPr marL="0" indent="0" algn="ctr">
              <a:buNone/>
              <a:defRPr sz="756"/>
            </a:lvl1pPr>
            <a:lvl2pPr marL="143972" indent="0" algn="ctr">
              <a:buNone/>
              <a:defRPr sz="630"/>
            </a:lvl2pPr>
            <a:lvl3pPr marL="287945" indent="0" algn="ctr">
              <a:buNone/>
              <a:defRPr sz="567"/>
            </a:lvl3pPr>
            <a:lvl4pPr marL="431917" indent="0" algn="ctr">
              <a:buNone/>
              <a:defRPr sz="504"/>
            </a:lvl4pPr>
            <a:lvl5pPr marL="575889" indent="0" algn="ctr">
              <a:buNone/>
              <a:defRPr sz="504"/>
            </a:lvl5pPr>
            <a:lvl6pPr marL="719861" indent="0" algn="ctr">
              <a:buNone/>
              <a:defRPr sz="504"/>
            </a:lvl6pPr>
            <a:lvl7pPr marL="863834" indent="0" algn="ctr">
              <a:buNone/>
              <a:defRPr sz="504"/>
            </a:lvl7pPr>
            <a:lvl8pPr marL="1007806" indent="0" algn="ctr">
              <a:buNone/>
              <a:defRPr sz="504"/>
            </a:lvl8pPr>
            <a:lvl9pPr marL="1151778" indent="0" algn="ctr">
              <a:buNone/>
              <a:defRPr sz="50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17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5486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153319"/>
            <a:ext cx="620941" cy="244043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153319"/>
            <a:ext cx="1826826" cy="24404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48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23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717932"/>
            <a:ext cx="2483763" cy="1197885"/>
          </a:xfrm>
        </p:spPr>
        <p:txBody>
          <a:bodyPr anchor="b"/>
          <a:lstStyle>
            <a:lvl1pPr>
              <a:defRPr sz="1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927150"/>
            <a:ext cx="2483763" cy="629940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/>
                </a:solidFill>
              </a:defRPr>
            </a:lvl1pPr>
            <a:lvl2pPr marL="1439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2pPr>
            <a:lvl3pPr marL="287945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3pPr>
            <a:lvl4pPr marL="431917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4pPr>
            <a:lvl5pPr marL="575889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5pPr>
            <a:lvl6pPr marL="719861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6pPr>
            <a:lvl7pPr marL="863834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7pPr>
            <a:lvl8pPr marL="100780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8pPr>
            <a:lvl9pPr marL="1151778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541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766593"/>
            <a:ext cx="1223883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766593"/>
            <a:ext cx="1223883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699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53319"/>
            <a:ext cx="2483763" cy="5566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7" y="705933"/>
            <a:ext cx="1218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7" y="1051899"/>
            <a:ext cx="121825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705933"/>
            <a:ext cx="1224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1051899"/>
            <a:ext cx="122425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09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00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89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414628"/>
            <a:ext cx="1457861" cy="2046471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41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414628"/>
            <a:ext cx="1457861" cy="2046471"/>
          </a:xfrm>
        </p:spPr>
        <p:txBody>
          <a:bodyPr anchor="t"/>
          <a:lstStyle>
            <a:lvl1pPr marL="0" indent="0">
              <a:buNone/>
              <a:defRPr sz="1008"/>
            </a:lvl1pPr>
            <a:lvl2pPr marL="143972" indent="0">
              <a:buNone/>
              <a:defRPr sz="882"/>
            </a:lvl2pPr>
            <a:lvl3pPr marL="287945" indent="0">
              <a:buNone/>
              <a:defRPr sz="756"/>
            </a:lvl3pPr>
            <a:lvl4pPr marL="431917" indent="0">
              <a:buNone/>
              <a:defRPr sz="630"/>
            </a:lvl4pPr>
            <a:lvl5pPr marL="575889" indent="0">
              <a:buNone/>
              <a:defRPr sz="630"/>
            </a:lvl5pPr>
            <a:lvl6pPr marL="719861" indent="0">
              <a:buNone/>
              <a:defRPr sz="630"/>
            </a:lvl6pPr>
            <a:lvl7pPr marL="863834" indent="0">
              <a:buNone/>
              <a:defRPr sz="630"/>
            </a:lvl7pPr>
            <a:lvl8pPr marL="1007806" indent="0">
              <a:buNone/>
              <a:defRPr sz="630"/>
            </a:lvl8pPr>
            <a:lvl9pPr marL="1151778" indent="0">
              <a:buNone/>
              <a:defRPr sz="63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158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153319"/>
            <a:ext cx="2483763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766593"/>
            <a:ext cx="2483763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2669079"/>
            <a:ext cx="971907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22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7945" rtl="0" eaLnBrk="1" latinLnBrk="0" hangingPunct="1">
        <a:lnSpc>
          <a:spcPct val="90000"/>
        </a:lnSpc>
        <a:spcBef>
          <a:spcPct val="0"/>
        </a:spcBef>
        <a:buNone/>
        <a:defRPr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86" indent="-71986" algn="l" defTabSz="287945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595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59931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3903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7875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184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5820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79792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3764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3972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7945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1917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5889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19861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3834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7806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1778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662726"/>
            <a:ext cx="2879725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828"/>
              </a:lnSpc>
            </a:pPr>
            <a:r>
              <a:rPr lang="de-AT" sz="3199" b="1" spc="343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3199" spc="34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3828"/>
              </a:lnSpc>
            </a:pPr>
            <a:r>
              <a:rPr lang="de-AT" sz="3199" b="1" spc="343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3199" spc="343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3828"/>
              </a:lnSpc>
            </a:pPr>
            <a:r>
              <a:rPr lang="de-AT" sz="3199" b="1" spc="343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3199" spc="34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2022-12-05T09:08:22Z</dcterms:modified>
  <cp:category/>
</cp:coreProperties>
</file>