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5040313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9" userDrawn="1">
          <p15:clr>
            <a:srgbClr val="A4A3A4"/>
          </p15:clr>
        </p15:guide>
        <p15:guide id="2" pos="1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>
        <p:scale>
          <a:sx n="45" d="100"/>
          <a:sy n="45" d="100"/>
        </p:scale>
        <p:origin x="4040" y="896"/>
      </p:cViewPr>
      <p:guideLst>
        <p:guide orient="horz" pos="3369"/>
        <p:guide pos="1588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1143000"/>
            <a:ext cx="145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1pPr>
    <a:lvl2pPr marL="437943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2pPr>
    <a:lvl3pPr marL="875885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3pPr>
    <a:lvl4pPr marL="1313829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4pPr>
    <a:lvl5pPr marL="1751770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5pPr>
    <a:lvl6pPr marL="2189714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6pPr>
    <a:lvl7pPr marL="2627655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7pPr>
    <a:lvl8pPr marL="3065598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8pPr>
    <a:lvl9pPr marL="3503540" algn="l" defTabSz="875885" rtl="0" eaLnBrk="1" latinLnBrk="0" hangingPunct="1">
      <a:defRPr sz="114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01925" y="1143000"/>
            <a:ext cx="145415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024" y="1749795"/>
            <a:ext cx="4284266" cy="3722335"/>
          </a:xfrm>
        </p:spPr>
        <p:txBody>
          <a:bodyPr anchor="b"/>
          <a:lstStyle>
            <a:lvl1pPr algn="ctr">
              <a:defRPr sz="330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039" y="5615678"/>
            <a:ext cx="3780235" cy="2581379"/>
          </a:xfrm>
        </p:spPr>
        <p:txBody>
          <a:bodyPr/>
          <a:lstStyle>
            <a:lvl1pPr marL="0" indent="0" algn="ctr">
              <a:buNone/>
              <a:defRPr sz="1323"/>
            </a:lvl1pPr>
            <a:lvl2pPr marL="252009" indent="0" algn="ctr">
              <a:buNone/>
              <a:defRPr sz="1102"/>
            </a:lvl2pPr>
            <a:lvl3pPr marL="504017" indent="0" algn="ctr">
              <a:buNone/>
              <a:defRPr sz="992"/>
            </a:lvl3pPr>
            <a:lvl4pPr marL="756026" indent="0" algn="ctr">
              <a:buNone/>
              <a:defRPr sz="882"/>
            </a:lvl4pPr>
            <a:lvl5pPr marL="1008035" indent="0" algn="ctr">
              <a:buNone/>
              <a:defRPr sz="882"/>
            </a:lvl5pPr>
            <a:lvl6pPr marL="1260043" indent="0" algn="ctr">
              <a:buNone/>
              <a:defRPr sz="882"/>
            </a:lvl6pPr>
            <a:lvl7pPr marL="1512052" indent="0" algn="ctr">
              <a:buNone/>
              <a:defRPr sz="882"/>
            </a:lvl7pPr>
            <a:lvl8pPr marL="1764060" indent="0" algn="ctr">
              <a:buNone/>
              <a:defRPr sz="882"/>
            </a:lvl8pPr>
            <a:lvl9pPr marL="2016069" indent="0" algn="ctr">
              <a:buNone/>
              <a:defRPr sz="882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528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4830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06975" y="569240"/>
            <a:ext cx="1086817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522" y="569240"/>
            <a:ext cx="3197449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82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614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897" y="2665532"/>
            <a:ext cx="4347270" cy="4447496"/>
          </a:xfrm>
        </p:spPr>
        <p:txBody>
          <a:bodyPr anchor="b"/>
          <a:lstStyle>
            <a:lvl1pPr>
              <a:defRPr sz="330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897" y="7155103"/>
            <a:ext cx="4347270" cy="2338833"/>
          </a:xfrm>
        </p:spPr>
        <p:txBody>
          <a:bodyPr/>
          <a:lstStyle>
            <a:lvl1pPr marL="0" indent="0">
              <a:buNone/>
              <a:defRPr sz="1323">
                <a:solidFill>
                  <a:schemeClr val="tx1"/>
                </a:solidFill>
              </a:defRPr>
            </a:lvl1pPr>
            <a:lvl2pPr marL="252009" indent="0">
              <a:buNone/>
              <a:defRPr sz="1102">
                <a:solidFill>
                  <a:schemeClr val="tx1">
                    <a:tint val="75000"/>
                  </a:schemeClr>
                </a:solidFill>
              </a:defRPr>
            </a:lvl2pPr>
            <a:lvl3pPr marL="504017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3pPr>
            <a:lvl4pPr marL="756026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4pPr>
            <a:lvl5pPr marL="1008035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5pPr>
            <a:lvl6pPr marL="1260043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6pPr>
            <a:lvl7pPr marL="1512052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7pPr>
            <a:lvl8pPr marL="1764060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8pPr>
            <a:lvl9pPr marL="2016069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636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522" y="2846200"/>
            <a:ext cx="2142133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1658" y="2846200"/>
            <a:ext cx="2142133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5715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569242"/>
            <a:ext cx="4347270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179" y="2620980"/>
            <a:ext cx="2132288" cy="1284502"/>
          </a:xfrm>
        </p:spPr>
        <p:txBody>
          <a:bodyPr anchor="b"/>
          <a:lstStyle>
            <a:lvl1pPr marL="0" indent="0">
              <a:buNone/>
              <a:defRPr sz="1323" b="1"/>
            </a:lvl1pPr>
            <a:lvl2pPr marL="252009" indent="0">
              <a:buNone/>
              <a:defRPr sz="1102" b="1"/>
            </a:lvl2pPr>
            <a:lvl3pPr marL="504017" indent="0">
              <a:buNone/>
              <a:defRPr sz="992" b="1"/>
            </a:lvl3pPr>
            <a:lvl4pPr marL="756026" indent="0">
              <a:buNone/>
              <a:defRPr sz="882" b="1"/>
            </a:lvl4pPr>
            <a:lvl5pPr marL="1008035" indent="0">
              <a:buNone/>
              <a:defRPr sz="882" b="1"/>
            </a:lvl5pPr>
            <a:lvl6pPr marL="1260043" indent="0">
              <a:buNone/>
              <a:defRPr sz="882" b="1"/>
            </a:lvl6pPr>
            <a:lvl7pPr marL="1512052" indent="0">
              <a:buNone/>
              <a:defRPr sz="882" b="1"/>
            </a:lvl7pPr>
            <a:lvl8pPr marL="1764060" indent="0">
              <a:buNone/>
              <a:defRPr sz="882" b="1"/>
            </a:lvl8pPr>
            <a:lvl9pPr marL="2016069" indent="0">
              <a:buNone/>
              <a:defRPr sz="88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79" y="3905482"/>
            <a:ext cx="2132288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51658" y="2620980"/>
            <a:ext cx="2142790" cy="1284502"/>
          </a:xfrm>
        </p:spPr>
        <p:txBody>
          <a:bodyPr anchor="b"/>
          <a:lstStyle>
            <a:lvl1pPr marL="0" indent="0">
              <a:buNone/>
              <a:defRPr sz="1323" b="1"/>
            </a:lvl1pPr>
            <a:lvl2pPr marL="252009" indent="0">
              <a:buNone/>
              <a:defRPr sz="1102" b="1"/>
            </a:lvl2pPr>
            <a:lvl3pPr marL="504017" indent="0">
              <a:buNone/>
              <a:defRPr sz="992" b="1"/>
            </a:lvl3pPr>
            <a:lvl4pPr marL="756026" indent="0">
              <a:buNone/>
              <a:defRPr sz="882" b="1"/>
            </a:lvl4pPr>
            <a:lvl5pPr marL="1008035" indent="0">
              <a:buNone/>
              <a:defRPr sz="882" b="1"/>
            </a:lvl5pPr>
            <a:lvl6pPr marL="1260043" indent="0">
              <a:buNone/>
              <a:defRPr sz="882" b="1"/>
            </a:lvl6pPr>
            <a:lvl7pPr marL="1512052" indent="0">
              <a:buNone/>
              <a:defRPr sz="882" b="1"/>
            </a:lvl7pPr>
            <a:lvl8pPr marL="1764060" indent="0">
              <a:buNone/>
              <a:defRPr sz="882" b="1"/>
            </a:lvl8pPr>
            <a:lvl9pPr marL="2016069" indent="0">
              <a:buNone/>
              <a:defRPr sz="88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51658" y="3905482"/>
            <a:ext cx="2142790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39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994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386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712788"/>
            <a:ext cx="1625632" cy="2494756"/>
          </a:xfrm>
        </p:spPr>
        <p:txBody>
          <a:bodyPr anchor="b"/>
          <a:lstStyle>
            <a:lvl1pPr>
              <a:defRPr sz="17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790" y="1539425"/>
            <a:ext cx="2551658" cy="7598117"/>
          </a:xfrm>
        </p:spPr>
        <p:txBody>
          <a:bodyPr/>
          <a:lstStyle>
            <a:lvl1pPr>
              <a:defRPr sz="1764"/>
            </a:lvl1pPr>
            <a:lvl2pPr>
              <a:defRPr sz="1543"/>
            </a:lvl2pPr>
            <a:lvl3pPr>
              <a:defRPr sz="1323"/>
            </a:lvl3pPr>
            <a:lvl4pPr>
              <a:defRPr sz="1102"/>
            </a:lvl4pPr>
            <a:lvl5pPr>
              <a:defRPr sz="1102"/>
            </a:lvl5pPr>
            <a:lvl6pPr>
              <a:defRPr sz="1102"/>
            </a:lvl6pPr>
            <a:lvl7pPr>
              <a:defRPr sz="1102"/>
            </a:lvl7pPr>
            <a:lvl8pPr>
              <a:defRPr sz="1102"/>
            </a:lvl8pPr>
            <a:lvl9pPr>
              <a:defRPr sz="110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178" y="3207544"/>
            <a:ext cx="1625632" cy="5942372"/>
          </a:xfrm>
        </p:spPr>
        <p:txBody>
          <a:bodyPr/>
          <a:lstStyle>
            <a:lvl1pPr marL="0" indent="0">
              <a:buNone/>
              <a:defRPr sz="882"/>
            </a:lvl1pPr>
            <a:lvl2pPr marL="252009" indent="0">
              <a:buNone/>
              <a:defRPr sz="772"/>
            </a:lvl2pPr>
            <a:lvl3pPr marL="504017" indent="0">
              <a:buNone/>
              <a:defRPr sz="661"/>
            </a:lvl3pPr>
            <a:lvl4pPr marL="756026" indent="0">
              <a:buNone/>
              <a:defRPr sz="551"/>
            </a:lvl4pPr>
            <a:lvl5pPr marL="1008035" indent="0">
              <a:buNone/>
              <a:defRPr sz="551"/>
            </a:lvl5pPr>
            <a:lvl6pPr marL="1260043" indent="0">
              <a:buNone/>
              <a:defRPr sz="551"/>
            </a:lvl6pPr>
            <a:lvl7pPr marL="1512052" indent="0">
              <a:buNone/>
              <a:defRPr sz="551"/>
            </a:lvl7pPr>
            <a:lvl8pPr marL="1764060" indent="0">
              <a:buNone/>
              <a:defRPr sz="551"/>
            </a:lvl8pPr>
            <a:lvl9pPr marL="2016069" indent="0">
              <a:buNone/>
              <a:defRPr sz="55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393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712788"/>
            <a:ext cx="1625632" cy="2494756"/>
          </a:xfrm>
        </p:spPr>
        <p:txBody>
          <a:bodyPr anchor="b"/>
          <a:lstStyle>
            <a:lvl1pPr>
              <a:defRPr sz="17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42790" y="1539425"/>
            <a:ext cx="2551658" cy="7598117"/>
          </a:xfrm>
        </p:spPr>
        <p:txBody>
          <a:bodyPr anchor="t"/>
          <a:lstStyle>
            <a:lvl1pPr marL="0" indent="0">
              <a:buNone/>
              <a:defRPr sz="1764"/>
            </a:lvl1pPr>
            <a:lvl2pPr marL="252009" indent="0">
              <a:buNone/>
              <a:defRPr sz="1543"/>
            </a:lvl2pPr>
            <a:lvl3pPr marL="504017" indent="0">
              <a:buNone/>
              <a:defRPr sz="1323"/>
            </a:lvl3pPr>
            <a:lvl4pPr marL="756026" indent="0">
              <a:buNone/>
              <a:defRPr sz="1102"/>
            </a:lvl4pPr>
            <a:lvl5pPr marL="1008035" indent="0">
              <a:buNone/>
              <a:defRPr sz="1102"/>
            </a:lvl5pPr>
            <a:lvl6pPr marL="1260043" indent="0">
              <a:buNone/>
              <a:defRPr sz="1102"/>
            </a:lvl6pPr>
            <a:lvl7pPr marL="1512052" indent="0">
              <a:buNone/>
              <a:defRPr sz="1102"/>
            </a:lvl7pPr>
            <a:lvl8pPr marL="1764060" indent="0">
              <a:buNone/>
              <a:defRPr sz="1102"/>
            </a:lvl8pPr>
            <a:lvl9pPr marL="2016069" indent="0">
              <a:buNone/>
              <a:defRPr sz="110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178" y="3207544"/>
            <a:ext cx="1625632" cy="5942372"/>
          </a:xfrm>
        </p:spPr>
        <p:txBody>
          <a:bodyPr/>
          <a:lstStyle>
            <a:lvl1pPr marL="0" indent="0">
              <a:buNone/>
              <a:defRPr sz="882"/>
            </a:lvl1pPr>
            <a:lvl2pPr marL="252009" indent="0">
              <a:buNone/>
              <a:defRPr sz="772"/>
            </a:lvl2pPr>
            <a:lvl3pPr marL="504017" indent="0">
              <a:buNone/>
              <a:defRPr sz="661"/>
            </a:lvl3pPr>
            <a:lvl4pPr marL="756026" indent="0">
              <a:buNone/>
              <a:defRPr sz="551"/>
            </a:lvl4pPr>
            <a:lvl5pPr marL="1008035" indent="0">
              <a:buNone/>
              <a:defRPr sz="551"/>
            </a:lvl5pPr>
            <a:lvl6pPr marL="1260043" indent="0">
              <a:buNone/>
              <a:defRPr sz="551"/>
            </a:lvl6pPr>
            <a:lvl7pPr marL="1512052" indent="0">
              <a:buNone/>
              <a:defRPr sz="551"/>
            </a:lvl7pPr>
            <a:lvl8pPr marL="1764060" indent="0">
              <a:buNone/>
              <a:defRPr sz="551"/>
            </a:lvl8pPr>
            <a:lvl9pPr marL="2016069" indent="0">
              <a:buNone/>
              <a:defRPr sz="55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0590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6522" y="569242"/>
            <a:ext cx="434727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522" y="2846200"/>
            <a:ext cx="434727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6522" y="9909729"/>
            <a:ext cx="113407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9604" y="9909729"/>
            <a:ext cx="1701106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59721" y="9909729"/>
            <a:ext cx="113407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7735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504017" rtl="0" eaLnBrk="1" latinLnBrk="0" hangingPunct="1">
        <a:lnSpc>
          <a:spcPct val="90000"/>
        </a:lnSpc>
        <a:spcBef>
          <a:spcPct val="0"/>
        </a:spcBef>
        <a:buNone/>
        <a:defRPr sz="24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6004" indent="-126004" algn="l" defTabSz="50401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2pPr>
      <a:lvl3pPr marL="630022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1102" kern="1200">
          <a:solidFill>
            <a:schemeClr val="tx1"/>
          </a:solidFill>
          <a:latin typeface="+mn-lt"/>
          <a:ea typeface="+mn-ea"/>
          <a:cs typeface="+mn-cs"/>
        </a:defRPr>
      </a:lvl3pPr>
      <a:lvl4pPr marL="882030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386048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6pPr>
      <a:lvl7pPr marL="1638056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7pPr>
      <a:lvl8pPr marL="1890065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8pPr>
      <a:lvl9pPr marL="2142073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1pPr>
      <a:lvl2pPr marL="252009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504017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3pPr>
      <a:lvl4pPr marL="756026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008035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260043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6pPr>
      <a:lvl7pPr marL="1512052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7pPr>
      <a:lvl8pPr marL="1764060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8pPr>
      <a:lvl9pPr marL="2016069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Kreuzworträtsel, Damestein, ClipArt enthält.&#10;&#10;Automatisch generierte Beschreibung">
            <a:extLst>
              <a:ext uri="{FF2B5EF4-FFF2-40B4-BE49-F238E27FC236}">
                <a16:creationId xmlns:a16="http://schemas.microsoft.com/office/drawing/2014/main" id="{0BD1439C-AD04-5E4C-B98D-3B1D7AFC04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58"/>
            <a:ext cx="5040313" cy="1069009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847725" y="2327479"/>
            <a:ext cx="4192588" cy="8506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6700"/>
              </a:lnSpc>
            </a:pPr>
            <a:r>
              <a:rPr lang="de-AT" sz="3900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39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EE7D82E-6740-EA43-BF4E-DFAAD910594D}"/>
              </a:ext>
            </a:extLst>
          </p:cNvPr>
          <p:cNvSpPr txBox="1"/>
          <p:nvPr/>
        </p:nvSpPr>
        <p:spPr>
          <a:xfrm>
            <a:off x="847724" y="4187148"/>
            <a:ext cx="4192588" cy="579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900"/>
              </a:lnSpc>
            </a:pPr>
            <a:r>
              <a:rPr lang="de-AT" sz="1600" b="1" dirty="0">
                <a:solidFill>
                  <a:schemeClr val="bg1"/>
                </a:solidFill>
                <a:latin typeface="Arial" panose="020B0604020202020204" pitchFamily="34" charset="0"/>
              </a:rPr>
              <a:t>FRIDAY AFTERNOON</a:t>
            </a:r>
            <a:endParaRPr lang="de-AT" sz="16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1900"/>
              </a:lnSpc>
            </a:pPr>
            <a:r>
              <a:rPr lang="de-AT" sz="1600" b="1" dirty="0">
                <a:solidFill>
                  <a:schemeClr val="bg1"/>
                </a:solidFill>
                <a:latin typeface="Arial" panose="020B0604020202020204" pitchFamily="34" charset="0"/>
              </a:rPr>
              <a:t>2022–11–11</a:t>
            </a:r>
            <a:endParaRPr lang="de-AT" sz="16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25869ECA-78F7-FF4C-80B7-91048EFAA1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466" y="1657956"/>
            <a:ext cx="647555" cy="647555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C6591E8E-24AB-5C40-9BA9-56AC3D86754B}"/>
              </a:ext>
            </a:extLst>
          </p:cNvPr>
          <p:cNvSpPr txBox="1"/>
          <p:nvPr/>
        </p:nvSpPr>
        <p:spPr>
          <a:xfrm>
            <a:off x="-9525" y="3146629"/>
            <a:ext cx="4192588" cy="8506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6700"/>
              </a:lnSpc>
            </a:pPr>
            <a:r>
              <a:rPr lang="de-AT" sz="3900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39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3FAF603-25E0-D44D-8E73-1E6998F5A435}"/>
              </a:ext>
            </a:extLst>
          </p:cNvPr>
          <p:cNvSpPr txBox="1"/>
          <p:nvPr/>
        </p:nvSpPr>
        <p:spPr>
          <a:xfrm>
            <a:off x="1687131" y="6474476"/>
            <a:ext cx="3353181" cy="8506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6700"/>
              </a:lnSpc>
            </a:pPr>
            <a:r>
              <a:rPr lang="de-AT" sz="3900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39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3051199-84FC-714D-B6C4-E879E2296BB5}"/>
              </a:ext>
            </a:extLst>
          </p:cNvPr>
          <p:cNvSpPr txBox="1"/>
          <p:nvPr/>
        </p:nvSpPr>
        <p:spPr>
          <a:xfrm>
            <a:off x="2520156" y="5637348"/>
            <a:ext cx="2520156" cy="8506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6700"/>
              </a:lnSpc>
            </a:pPr>
            <a:r>
              <a:rPr lang="de-AT" sz="3900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39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54026D9-6847-4C4D-98B9-A04EB6C6BA7D}"/>
              </a:ext>
            </a:extLst>
          </p:cNvPr>
          <p:cNvSpPr txBox="1"/>
          <p:nvPr/>
        </p:nvSpPr>
        <p:spPr>
          <a:xfrm>
            <a:off x="-4103" y="5637348"/>
            <a:ext cx="2520156" cy="8506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6700"/>
              </a:lnSpc>
            </a:pPr>
            <a:r>
              <a:rPr lang="de-AT" sz="3900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39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3C6DD91C-496F-2D4E-B16D-DF81FAA6D056}"/>
              </a:ext>
            </a:extLst>
          </p:cNvPr>
          <p:cNvSpPr txBox="1"/>
          <p:nvPr/>
        </p:nvSpPr>
        <p:spPr>
          <a:xfrm>
            <a:off x="-51328" y="6487965"/>
            <a:ext cx="950569" cy="8506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6700"/>
              </a:lnSpc>
            </a:pPr>
            <a:r>
              <a:rPr lang="de-AT" sz="3900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39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8</cp:revision>
  <dcterms:created xsi:type="dcterms:W3CDTF">2022-12-05T07:19:33Z</dcterms:created>
  <dcterms:modified xsi:type="dcterms:W3CDTF">2022-12-12T14:23:53Z</dcterms:modified>
  <cp:category/>
</cp:coreProperties>
</file>