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4" r:id="rId1"/>
  </p:sldMasterIdLst>
  <p:notesMasterIdLst>
    <p:notesMasterId r:id="rId3"/>
  </p:notesMasterIdLst>
  <p:sldIdLst>
    <p:sldId id="256" r:id="rId2"/>
  </p:sldIdLst>
  <p:sldSz cx="1800225" cy="180022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567" userDrawn="1">
          <p15:clr>
            <a:srgbClr val="A4A3A4"/>
          </p15:clr>
        </p15:guide>
        <p15:guide id="2" pos="56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605"/>
  </p:normalViewPr>
  <p:slideViewPr>
    <p:cSldViewPr snapToGrid="0" snapToObjects="1" showGuides="1">
      <p:cViewPr varScale="1">
        <p:scale>
          <a:sx n="392" d="100"/>
          <a:sy n="392" d="100"/>
        </p:scale>
        <p:origin x="2528" y="176"/>
      </p:cViewPr>
      <p:guideLst>
        <p:guide orient="horz" pos="567"/>
        <p:guide pos="567"/>
      </p:guideLst>
    </p:cSldViewPr>
  </p:slideViewPr>
  <p:notesTextViewPr>
    <p:cViewPr>
      <p:scale>
        <a:sx n="175" d="100"/>
        <a:sy n="175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2108FCA-0259-1244-BB39-43A3DE1D238A}" type="datetimeFigureOut">
              <a:rPr lang="de-DE" smtClean="0"/>
              <a:t>05.12.22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885950" y="1143000"/>
            <a:ext cx="30861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7443D27-8B99-934E-A604-8C4CDC6DBC8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957866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72773" rtl="0" eaLnBrk="1" latinLnBrk="0" hangingPunct="1">
      <a:defRPr sz="227" kern="1200">
        <a:solidFill>
          <a:schemeClr val="tx1"/>
        </a:solidFill>
        <a:latin typeface="+mn-lt"/>
        <a:ea typeface="+mn-ea"/>
        <a:cs typeface="+mn-cs"/>
      </a:defRPr>
    </a:lvl1pPr>
    <a:lvl2pPr marL="86386" algn="l" defTabSz="172773" rtl="0" eaLnBrk="1" latinLnBrk="0" hangingPunct="1">
      <a:defRPr sz="227" kern="1200">
        <a:solidFill>
          <a:schemeClr val="tx1"/>
        </a:solidFill>
        <a:latin typeface="+mn-lt"/>
        <a:ea typeface="+mn-ea"/>
        <a:cs typeface="+mn-cs"/>
      </a:defRPr>
    </a:lvl2pPr>
    <a:lvl3pPr marL="172773" algn="l" defTabSz="172773" rtl="0" eaLnBrk="1" latinLnBrk="0" hangingPunct="1">
      <a:defRPr sz="227" kern="1200">
        <a:solidFill>
          <a:schemeClr val="tx1"/>
        </a:solidFill>
        <a:latin typeface="+mn-lt"/>
        <a:ea typeface="+mn-ea"/>
        <a:cs typeface="+mn-cs"/>
      </a:defRPr>
    </a:lvl3pPr>
    <a:lvl4pPr marL="259159" algn="l" defTabSz="172773" rtl="0" eaLnBrk="1" latinLnBrk="0" hangingPunct="1">
      <a:defRPr sz="227" kern="1200">
        <a:solidFill>
          <a:schemeClr val="tx1"/>
        </a:solidFill>
        <a:latin typeface="+mn-lt"/>
        <a:ea typeface="+mn-ea"/>
        <a:cs typeface="+mn-cs"/>
      </a:defRPr>
    </a:lvl4pPr>
    <a:lvl5pPr marL="345546" algn="l" defTabSz="172773" rtl="0" eaLnBrk="1" latinLnBrk="0" hangingPunct="1">
      <a:defRPr sz="227" kern="1200">
        <a:solidFill>
          <a:schemeClr val="tx1"/>
        </a:solidFill>
        <a:latin typeface="+mn-lt"/>
        <a:ea typeface="+mn-ea"/>
        <a:cs typeface="+mn-cs"/>
      </a:defRPr>
    </a:lvl5pPr>
    <a:lvl6pPr marL="431932" algn="l" defTabSz="172773" rtl="0" eaLnBrk="1" latinLnBrk="0" hangingPunct="1">
      <a:defRPr sz="227" kern="1200">
        <a:solidFill>
          <a:schemeClr val="tx1"/>
        </a:solidFill>
        <a:latin typeface="+mn-lt"/>
        <a:ea typeface="+mn-ea"/>
        <a:cs typeface="+mn-cs"/>
      </a:defRPr>
    </a:lvl6pPr>
    <a:lvl7pPr marL="518319" algn="l" defTabSz="172773" rtl="0" eaLnBrk="1" latinLnBrk="0" hangingPunct="1">
      <a:defRPr sz="227" kern="1200">
        <a:solidFill>
          <a:schemeClr val="tx1"/>
        </a:solidFill>
        <a:latin typeface="+mn-lt"/>
        <a:ea typeface="+mn-ea"/>
        <a:cs typeface="+mn-cs"/>
      </a:defRPr>
    </a:lvl7pPr>
    <a:lvl8pPr marL="604705" algn="l" defTabSz="172773" rtl="0" eaLnBrk="1" latinLnBrk="0" hangingPunct="1">
      <a:defRPr sz="227" kern="1200">
        <a:solidFill>
          <a:schemeClr val="tx1"/>
        </a:solidFill>
        <a:latin typeface="+mn-lt"/>
        <a:ea typeface="+mn-ea"/>
        <a:cs typeface="+mn-cs"/>
      </a:defRPr>
    </a:lvl8pPr>
    <a:lvl9pPr marL="691092" algn="l" defTabSz="172773" rtl="0" eaLnBrk="1" latinLnBrk="0" hangingPunct="1">
      <a:defRPr sz="22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7443D27-8B99-934E-A604-8C4CDC6DBC82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007617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5017" y="294620"/>
            <a:ext cx="1530191" cy="626745"/>
          </a:xfrm>
        </p:spPr>
        <p:txBody>
          <a:bodyPr anchor="b"/>
          <a:lstStyle>
            <a:lvl1pPr algn="ctr">
              <a:defRPr sz="1181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5028" y="945535"/>
            <a:ext cx="1350169" cy="434638"/>
          </a:xfrm>
        </p:spPr>
        <p:txBody>
          <a:bodyPr/>
          <a:lstStyle>
            <a:lvl1pPr marL="0" indent="0" algn="ctr">
              <a:buNone/>
              <a:defRPr sz="473"/>
            </a:lvl1pPr>
            <a:lvl2pPr marL="90023" indent="0" algn="ctr">
              <a:buNone/>
              <a:defRPr sz="394"/>
            </a:lvl2pPr>
            <a:lvl3pPr marL="180045" indent="0" algn="ctr">
              <a:buNone/>
              <a:defRPr sz="354"/>
            </a:lvl3pPr>
            <a:lvl4pPr marL="270068" indent="0" algn="ctr">
              <a:buNone/>
              <a:defRPr sz="315"/>
            </a:lvl4pPr>
            <a:lvl5pPr marL="360091" indent="0" algn="ctr">
              <a:buNone/>
              <a:defRPr sz="315"/>
            </a:lvl5pPr>
            <a:lvl6pPr marL="450113" indent="0" algn="ctr">
              <a:buNone/>
              <a:defRPr sz="315"/>
            </a:lvl6pPr>
            <a:lvl7pPr marL="540136" indent="0" algn="ctr">
              <a:buNone/>
              <a:defRPr sz="315"/>
            </a:lvl7pPr>
            <a:lvl8pPr marL="630159" indent="0" algn="ctr">
              <a:buNone/>
              <a:defRPr sz="315"/>
            </a:lvl8pPr>
            <a:lvl9pPr marL="720181" indent="0" algn="ctr">
              <a:buNone/>
              <a:defRPr sz="315"/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3AA6F-562B-5341-8B2B-5F2CB4A7594D}" type="datetimeFigureOut">
              <a:rPr lang="de-DE" smtClean="0"/>
              <a:t>05.12.22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9C16E-F75C-7C4D-9FBD-63769CC6791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585389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3AA6F-562B-5341-8B2B-5F2CB4A7594D}" type="datetimeFigureOut">
              <a:rPr lang="de-DE" smtClean="0"/>
              <a:t>05.12.22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9C16E-F75C-7C4D-9FBD-63769CC6791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76875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288286" y="95846"/>
            <a:ext cx="388174" cy="1525607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3765" y="95846"/>
            <a:ext cx="1142018" cy="1525607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3AA6F-562B-5341-8B2B-5F2CB4A7594D}" type="datetimeFigureOut">
              <a:rPr lang="de-DE" smtClean="0"/>
              <a:t>05.12.22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9C16E-F75C-7C4D-9FBD-63769CC6791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548698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3AA6F-562B-5341-8B2B-5F2CB4A7594D}" type="datetimeFigureOut">
              <a:rPr lang="de-DE" smtClean="0"/>
              <a:t>05.12.22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9C16E-F75C-7C4D-9FBD-63769CC6791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12239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2828" y="448807"/>
            <a:ext cx="1552694" cy="748843"/>
          </a:xfrm>
        </p:spPr>
        <p:txBody>
          <a:bodyPr anchor="b"/>
          <a:lstStyle>
            <a:lvl1pPr>
              <a:defRPr sz="1181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2828" y="1204734"/>
            <a:ext cx="1552694" cy="393799"/>
          </a:xfrm>
        </p:spPr>
        <p:txBody>
          <a:bodyPr/>
          <a:lstStyle>
            <a:lvl1pPr marL="0" indent="0">
              <a:buNone/>
              <a:defRPr sz="473">
                <a:solidFill>
                  <a:schemeClr val="tx1"/>
                </a:solidFill>
              </a:defRPr>
            </a:lvl1pPr>
            <a:lvl2pPr marL="90023" indent="0">
              <a:buNone/>
              <a:defRPr sz="394">
                <a:solidFill>
                  <a:schemeClr val="tx1">
                    <a:tint val="75000"/>
                  </a:schemeClr>
                </a:solidFill>
              </a:defRPr>
            </a:lvl2pPr>
            <a:lvl3pPr marL="180045" indent="0">
              <a:buNone/>
              <a:defRPr sz="354">
                <a:solidFill>
                  <a:schemeClr val="tx1">
                    <a:tint val="75000"/>
                  </a:schemeClr>
                </a:solidFill>
              </a:defRPr>
            </a:lvl3pPr>
            <a:lvl4pPr marL="270068" indent="0">
              <a:buNone/>
              <a:defRPr sz="315">
                <a:solidFill>
                  <a:schemeClr val="tx1">
                    <a:tint val="75000"/>
                  </a:schemeClr>
                </a:solidFill>
              </a:defRPr>
            </a:lvl4pPr>
            <a:lvl5pPr marL="360091" indent="0">
              <a:buNone/>
              <a:defRPr sz="315">
                <a:solidFill>
                  <a:schemeClr val="tx1">
                    <a:tint val="75000"/>
                  </a:schemeClr>
                </a:solidFill>
              </a:defRPr>
            </a:lvl5pPr>
            <a:lvl6pPr marL="450113" indent="0">
              <a:buNone/>
              <a:defRPr sz="315">
                <a:solidFill>
                  <a:schemeClr val="tx1">
                    <a:tint val="75000"/>
                  </a:schemeClr>
                </a:solidFill>
              </a:defRPr>
            </a:lvl6pPr>
            <a:lvl7pPr marL="540136" indent="0">
              <a:buNone/>
              <a:defRPr sz="315">
                <a:solidFill>
                  <a:schemeClr val="tx1">
                    <a:tint val="75000"/>
                  </a:schemeClr>
                </a:solidFill>
              </a:defRPr>
            </a:lvl7pPr>
            <a:lvl8pPr marL="630159" indent="0">
              <a:buNone/>
              <a:defRPr sz="315">
                <a:solidFill>
                  <a:schemeClr val="tx1">
                    <a:tint val="75000"/>
                  </a:schemeClr>
                </a:solidFill>
              </a:defRPr>
            </a:lvl8pPr>
            <a:lvl9pPr marL="720181" indent="0">
              <a:buNone/>
              <a:defRPr sz="31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3AA6F-562B-5341-8B2B-5F2CB4A7594D}" type="datetimeFigureOut">
              <a:rPr lang="de-DE" smtClean="0"/>
              <a:t>05.12.22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9C16E-F75C-7C4D-9FBD-63769CC6791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185011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3765" y="479227"/>
            <a:ext cx="765096" cy="1142226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11364" y="479227"/>
            <a:ext cx="765096" cy="1142226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3AA6F-562B-5341-8B2B-5F2CB4A7594D}" type="datetimeFigureOut">
              <a:rPr lang="de-DE" smtClean="0"/>
              <a:t>05.12.22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9C16E-F75C-7C4D-9FBD-63769CC6791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465308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4000" y="95846"/>
            <a:ext cx="1552694" cy="347960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4000" y="441305"/>
            <a:ext cx="761579" cy="216277"/>
          </a:xfrm>
        </p:spPr>
        <p:txBody>
          <a:bodyPr anchor="b"/>
          <a:lstStyle>
            <a:lvl1pPr marL="0" indent="0">
              <a:buNone/>
              <a:defRPr sz="473" b="1"/>
            </a:lvl1pPr>
            <a:lvl2pPr marL="90023" indent="0">
              <a:buNone/>
              <a:defRPr sz="394" b="1"/>
            </a:lvl2pPr>
            <a:lvl3pPr marL="180045" indent="0">
              <a:buNone/>
              <a:defRPr sz="354" b="1"/>
            </a:lvl3pPr>
            <a:lvl4pPr marL="270068" indent="0">
              <a:buNone/>
              <a:defRPr sz="315" b="1"/>
            </a:lvl4pPr>
            <a:lvl5pPr marL="360091" indent="0">
              <a:buNone/>
              <a:defRPr sz="315" b="1"/>
            </a:lvl5pPr>
            <a:lvl6pPr marL="450113" indent="0">
              <a:buNone/>
              <a:defRPr sz="315" b="1"/>
            </a:lvl6pPr>
            <a:lvl7pPr marL="540136" indent="0">
              <a:buNone/>
              <a:defRPr sz="315" b="1"/>
            </a:lvl7pPr>
            <a:lvl8pPr marL="630159" indent="0">
              <a:buNone/>
              <a:defRPr sz="315" b="1"/>
            </a:lvl8pPr>
            <a:lvl9pPr marL="720181" indent="0">
              <a:buNone/>
              <a:defRPr sz="315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4000" y="657582"/>
            <a:ext cx="761579" cy="967204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911364" y="441305"/>
            <a:ext cx="765330" cy="216277"/>
          </a:xfrm>
        </p:spPr>
        <p:txBody>
          <a:bodyPr anchor="b"/>
          <a:lstStyle>
            <a:lvl1pPr marL="0" indent="0">
              <a:buNone/>
              <a:defRPr sz="473" b="1"/>
            </a:lvl1pPr>
            <a:lvl2pPr marL="90023" indent="0">
              <a:buNone/>
              <a:defRPr sz="394" b="1"/>
            </a:lvl2pPr>
            <a:lvl3pPr marL="180045" indent="0">
              <a:buNone/>
              <a:defRPr sz="354" b="1"/>
            </a:lvl3pPr>
            <a:lvl4pPr marL="270068" indent="0">
              <a:buNone/>
              <a:defRPr sz="315" b="1"/>
            </a:lvl4pPr>
            <a:lvl5pPr marL="360091" indent="0">
              <a:buNone/>
              <a:defRPr sz="315" b="1"/>
            </a:lvl5pPr>
            <a:lvl6pPr marL="450113" indent="0">
              <a:buNone/>
              <a:defRPr sz="315" b="1"/>
            </a:lvl6pPr>
            <a:lvl7pPr marL="540136" indent="0">
              <a:buNone/>
              <a:defRPr sz="315" b="1"/>
            </a:lvl7pPr>
            <a:lvl8pPr marL="630159" indent="0">
              <a:buNone/>
              <a:defRPr sz="315" b="1"/>
            </a:lvl8pPr>
            <a:lvl9pPr marL="720181" indent="0">
              <a:buNone/>
              <a:defRPr sz="315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911364" y="657582"/>
            <a:ext cx="765330" cy="967204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3AA6F-562B-5341-8B2B-5F2CB4A7594D}" type="datetimeFigureOut">
              <a:rPr lang="de-DE" smtClean="0"/>
              <a:t>05.12.22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9C16E-F75C-7C4D-9FBD-63769CC6791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595402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3AA6F-562B-5341-8B2B-5F2CB4A7594D}" type="datetimeFigureOut">
              <a:rPr lang="de-DE" smtClean="0"/>
              <a:t>05.12.22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9C16E-F75C-7C4D-9FBD-63769CC6791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784518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3AA6F-562B-5341-8B2B-5F2CB4A7594D}" type="datetimeFigureOut">
              <a:rPr lang="de-DE" smtClean="0"/>
              <a:t>05.12.22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9C16E-F75C-7C4D-9FBD-63769CC6791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181998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4000" y="120015"/>
            <a:ext cx="580619" cy="420053"/>
          </a:xfrm>
        </p:spPr>
        <p:txBody>
          <a:bodyPr anchor="b"/>
          <a:lstStyle>
            <a:lvl1pPr>
              <a:defRPr sz="63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5330" y="259199"/>
            <a:ext cx="911364" cy="1279327"/>
          </a:xfrm>
        </p:spPr>
        <p:txBody>
          <a:bodyPr/>
          <a:lstStyle>
            <a:lvl1pPr>
              <a:defRPr sz="630"/>
            </a:lvl1pPr>
            <a:lvl2pPr>
              <a:defRPr sz="551"/>
            </a:lvl2pPr>
            <a:lvl3pPr>
              <a:defRPr sz="473"/>
            </a:lvl3pPr>
            <a:lvl4pPr>
              <a:defRPr sz="394"/>
            </a:lvl4pPr>
            <a:lvl5pPr>
              <a:defRPr sz="394"/>
            </a:lvl5pPr>
            <a:lvl6pPr>
              <a:defRPr sz="394"/>
            </a:lvl6pPr>
            <a:lvl7pPr>
              <a:defRPr sz="394"/>
            </a:lvl7pPr>
            <a:lvl8pPr>
              <a:defRPr sz="394"/>
            </a:lvl8pPr>
            <a:lvl9pPr>
              <a:defRPr sz="394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4000" y="540067"/>
            <a:ext cx="580619" cy="1000542"/>
          </a:xfrm>
        </p:spPr>
        <p:txBody>
          <a:bodyPr/>
          <a:lstStyle>
            <a:lvl1pPr marL="0" indent="0">
              <a:buNone/>
              <a:defRPr sz="315"/>
            </a:lvl1pPr>
            <a:lvl2pPr marL="90023" indent="0">
              <a:buNone/>
              <a:defRPr sz="276"/>
            </a:lvl2pPr>
            <a:lvl3pPr marL="180045" indent="0">
              <a:buNone/>
              <a:defRPr sz="236"/>
            </a:lvl3pPr>
            <a:lvl4pPr marL="270068" indent="0">
              <a:buNone/>
              <a:defRPr sz="197"/>
            </a:lvl4pPr>
            <a:lvl5pPr marL="360091" indent="0">
              <a:buNone/>
              <a:defRPr sz="197"/>
            </a:lvl5pPr>
            <a:lvl6pPr marL="450113" indent="0">
              <a:buNone/>
              <a:defRPr sz="197"/>
            </a:lvl6pPr>
            <a:lvl7pPr marL="540136" indent="0">
              <a:buNone/>
              <a:defRPr sz="197"/>
            </a:lvl7pPr>
            <a:lvl8pPr marL="630159" indent="0">
              <a:buNone/>
              <a:defRPr sz="197"/>
            </a:lvl8pPr>
            <a:lvl9pPr marL="720181" indent="0">
              <a:buNone/>
              <a:defRPr sz="197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3AA6F-562B-5341-8B2B-5F2CB4A7594D}" type="datetimeFigureOut">
              <a:rPr lang="de-DE" smtClean="0"/>
              <a:t>05.12.22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9C16E-F75C-7C4D-9FBD-63769CC6791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823199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4000" y="120015"/>
            <a:ext cx="580619" cy="420053"/>
          </a:xfrm>
        </p:spPr>
        <p:txBody>
          <a:bodyPr anchor="b"/>
          <a:lstStyle>
            <a:lvl1pPr>
              <a:defRPr sz="63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65330" y="259199"/>
            <a:ext cx="911364" cy="1279327"/>
          </a:xfrm>
        </p:spPr>
        <p:txBody>
          <a:bodyPr anchor="t"/>
          <a:lstStyle>
            <a:lvl1pPr marL="0" indent="0">
              <a:buNone/>
              <a:defRPr sz="630"/>
            </a:lvl1pPr>
            <a:lvl2pPr marL="90023" indent="0">
              <a:buNone/>
              <a:defRPr sz="551"/>
            </a:lvl2pPr>
            <a:lvl3pPr marL="180045" indent="0">
              <a:buNone/>
              <a:defRPr sz="473"/>
            </a:lvl3pPr>
            <a:lvl4pPr marL="270068" indent="0">
              <a:buNone/>
              <a:defRPr sz="394"/>
            </a:lvl4pPr>
            <a:lvl5pPr marL="360091" indent="0">
              <a:buNone/>
              <a:defRPr sz="394"/>
            </a:lvl5pPr>
            <a:lvl6pPr marL="450113" indent="0">
              <a:buNone/>
              <a:defRPr sz="394"/>
            </a:lvl6pPr>
            <a:lvl7pPr marL="540136" indent="0">
              <a:buNone/>
              <a:defRPr sz="394"/>
            </a:lvl7pPr>
            <a:lvl8pPr marL="630159" indent="0">
              <a:buNone/>
              <a:defRPr sz="394"/>
            </a:lvl8pPr>
            <a:lvl9pPr marL="720181" indent="0">
              <a:buNone/>
              <a:defRPr sz="394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4000" y="540067"/>
            <a:ext cx="580619" cy="1000542"/>
          </a:xfrm>
        </p:spPr>
        <p:txBody>
          <a:bodyPr/>
          <a:lstStyle>
            <a:lvl1pPr marL="0" indent="0">
              <a:buNone/>
              <a:defRPr sz="315"/>
            </a:lvl1pPr>
            <a:lvl2pPr marL="90023" indent="0">
              <a:buNone/>
              <a:defRPr sz="276"/>
            </a:lvl2pPr>
            <a:lvl3pPr marL="180045" indent="0">
              <a:buNone/>
              <a:defRPr sz="236"/>
            </a:lvl3pPr>
            <a:lvl4pPr marL="270068" indent="0">
              <a:buNone/>
              <a:defRPr sz="197"/>
            </a:lvl4pPr>
            <a:lvl5pPr marL="360091" indent="0">
              <a:buNone/>
              <a:defRPr sz="197"/>
            </a:lvl5pPr>
            <a:lvl6pPr marL="450113" indent="0">
              <a:buNone/>
              <a:defRPr sz="197"/>
            </a:lvl6pPr>
            <a:lvl7pPr marL="540136" indent="0">
              <a:buNone/>
              <a:defRPr sz="197"/>
            </a:lvl7pPr>
            <a:lvl8pPr marL="630159" indent="0">
              <a:buNone/>
              <a:defRPr sz="197"/>
            </a:lvl8pPr>
            <a:lvl9pPr marL="720181" indent="0">
              <a:buNone/>
              <a:defRPr sz="197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3AA6F-562B-5341-8B2B-5F2CB4A7594D}" type="datetimeFigureOut">
              <a:rPr lang="de-DE" smtClean="0"/>
              <a:t>05.12.22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9C16E-F75C-7C4D-9FBD-63769CC6791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444838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3766" y="95846"/>
            <a:ext cx="1552694" cy="3479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3766" y="479227"/>
            <a:ext cx="1552694" cy="114222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3765" y="1668542"/>
            <a:ext cx="405051" cy="9584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3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73AA6F-562B-5341-8B2B-5F2CB4A7594D}" type="datetimeFigureOut">
              <a:rPr lang="de-DE" smtClean="0"/>
              <a:t>05.12.22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96325" y="1668542"/>
            <a:ext cx="607576" cy="9584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3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271409" y="1668542"/>
            <a:ext cx="405051" cy="9584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3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39C16E-F75C-7C4D-9FBD-63769CC6791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596612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180045" rtl="0" eaLnBrk="1" latinLnBrk="0" hangingPunct="1">
        <a:lnSpc>
          <a:spcPct val="90000"/>
        </a:lnSpc>
        <a:spcBef>
          <a:spcPct val="0"/>
        </a:spcBef>
        <a:buNone/>
        <a:defRPr sz="866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011" indent="-45011" algn="l" defTabSz="180045" rtl="0" eaLnBrk="1" latinLnBrk="0" hangingPunct="1">
        <a:lnSpc>
          <a:spcPct val="90000"/>
        </a:lnSpc>
        <a:spcBef>
          <a:spcPts val="197"/>
        </a:spcBef>
        <a:buFont typeface="Arial" panose="020B0604020202020204" pitchFamily="34" charset="0"/>
        <a:buChar char="•"/>
        <a:defRPr sz="551" kern="1200">
          <a:solidFill>
            <a:schemeClr val="tx1"/>
          </a:solidFill>
          <a:latin typeface="+mn-lt"/>
          <a:ea typeface="+mn-ea"/>
          <a:cs typeface="+mn-cs"/>
        </a:defRPr>
      </a:lvl1pPr>
      <a:lvl2pPr marL="135034" indent="-45011" algn="l" defTabSz="180045" rtl="0" eaLnBrk="1" latinLnBrk="0" hangingPunct="1">
        <a:lnSpc>
          <a:spcPct val="90000"/>
        </a:lnSpc>
        <a:spcBef>
          <a:spcPts val="98"/>
        </a:spcBef>
        <a:buFont typeface="Arial" panose="020B0604020202020204" pitchFamily="34" charset="0"/>
        <a:buChar char="•"/>
        <a:defRPr sz="473" kern="1200">
          <a:solidFill>
            <a:schemeClr val="tx1"/>
          </a:solidFill>
          <a:latin typeface="+mn-lt"/>
          <a:ea typeface="+mn-ea"/>
          <a:cs typeface="+mn-cs"/>
        </a:defRPr>
      </a:lvl2pPr>
      <a:lvl3pPr marL="225057" indent="-45011" algn="l" defTabSz="180045" rtl="0" eaLnBrk="1" latinLnBrk="0" hangingPunct="1">
        <a:lnSpc>
          <a:spcPct val="90000"/>
        </a:lnSpc>
        <a:spcBef>
          <a:spcPts val="98"/>
        </a:spcBef>
        <a:buFont typeface="Arial" panose="020B0604020202020204" pitchFamily="34" charset="0"/>
        <a:buChar char="•"/>
        <a:defRPr sz="394" kern="1200">
          <a:solidFill>
            <a:schemeClr val="tx1"/>
          </a:solidFill>
          <a:latin typeface="+mn-lt"/>
          <a:ea typeface="+mn-ea"/>
          <a:cs typeface="+mn-cs"/>
        </a:defRPr>
      </a:lvl3pPr>
      <a:lvl4pPr marL="315079" indent="-45011" algn="l" defTabSz="180045" rtl="0" eaLnBrk="1" latinLnBrk="0" hangingPunct="1">
        <a:lnSpc>
          <a:spcPct val="90000"/>
        </a:lnSpc>
        <a:spcBef>
          <a:spcPts val="98"/>
        </a:spcBef>
        <a:buFont typeface="Arial" panose="020B0604020202020204" pitchFamily="34" charset="0"/>
        <a:buChar char="•"/>
        <a:defRPr sz="354" kern="1200">
          <a:solidFill>
            <a:schemeClr val="tx1"/>
          </a:solidFill>
          <a:latin typeface="+mn-lt"/>
          <a:ea typeface="+mn-ea"/>
          <a:cs typeface="+mn-cs"/>
        </a:defRPr>
      </a:lvl4pPr>
      <a:lvl5pPr marL="405102" indent="-45011" algn="l" defTabSz="180045" rtl="0" eaLnBrk="1" latinLnBrk="0" hangingPunct="1">
        <a:lnSpc>
          <a:spcPct val="90000"/>
        </a:lnSpc>
        <a:spcBef>
          <a:spcPts val="98"/>
        </a:spcBef>
        <a:buFont typeface="Arial" panose="020B0604020202020204" pitchFamily="34" charset="0"/>
        <a:buChar char="•"/>
        <a:defRPr sz="354" kern="1200">
          <a:solidFill>
            <a:schemeClr val="tx1"/>
          </a:solidFill>
          <a:latin typeface="+mn-lt"/>
          <a:ea typeface="+mn-ea"/>
          <a:cs typeface="+mn-cs"/>
        </a:defRPr>
      </a:lvl5pPr>
      <a:lvl6pPr marL="495125" indent="-45011" algn="l" defTabSz="180045" rtl="0" eaLnBrk="1" latinLnBrk="0" hangingPunct="1">
        <a:lnSpc>
          <a:spcPct val="90000"/>
        </a:lnSpc>
        <a:spcBef>
          <a:spcPts val="98"/>
        </a:spcBef>
        <a:buFont typeface="Arial" panose="020B0604020202020204" pitchFamily="34" charset="0"/>
        <a:buChar char="•"/>
        <a:defRPr sz="354" kern="1200">
          <a:solidFill>
            <a:schemeClr val="tx1"/>
          </a:solidFill>
          <a:latin typeface="+mn-lt"/>
          <a:ea typeface="+mn-ea"/>
          <a:cs typeface="+mn-cs"/>
        </a:defRPr>
      </a:lvl6pPr>
      <a:lvl7pPr marL="585147" indent="-45011" algn="l" defTabSz="180045" rtl="0" eaLnBrk="1" latinLnBrk="0" hangingPunct="1">
        <a:lnSpc>
          <a:spcPct val="90000"/>
        </a:lnSpc>
        <a:spcBef>
          <a:spcPts val="98"/>
        </a:spcBef>
        <a:buFont typeface="Arial" panose="020B0604020202020204" pitchFamily="34" charset="0"/>
        <a:buChar char="•"/>
        <a:defRPr sz="354" kern="1200">
          <a:solidFill>
            <a:schemeClr val="tx1"/>
          </a:solidFill>
          <a:latin typeface="+mn-lt"/>
          <a:ea typeface="+mn-ea"/>
          <a:cs typeface="+mn-cs"/>
        </a:defRPr>
      </a:lvl7pPr>
      <a:lvl8pPr marL="675170" indent="-45011" algn="l" defTabSz="180045" rtl="0" eaLnBrk="1" latinLnBrk="0" hangingPunct="1">
        <a:lnSpc>
          <a:spcPct val="90000"/>
        </a:lnSpc>
        <a:spcBef>
          <a:spcPts val="98"/>
        </a:spcBef>
        <a:buFont typeface="Arial" panose="020B0604020202020204" pitchFamily="34" charset="0"/>
        <a:buChar char="•"/>
        <a:defRPr sz="354" kern="1200">
          <a:solidFill>
            <a:schemeClr val="tx1"/>
          </a:solidFill>
          <a:latin typeface="+mn-lt"/>
          <a:ea typeface="+mn-ea"/>
          <a:cs typeface="+mn-cs"/>
        </a:defRPr>
      </a:lvl8pPr>
      <a:lvl9pPr marL="765193" indent="-45011" algn="l" defTabSz="180045" rtl="0" eaLnBrk="1" latinLnBrk="0" hangingPunct="1">
        <a:lnSpc>
          <a:spcPct val="90000"/>
        </a:lnSpc>
        <a:spcBef>
          <a:spcPts val="98"/>
        </a:spcBef>
        <a:buFont typeface="Arial" panose="020B0604020202020204" pitchFamily="34" charset="0"/>
        <a:buChar char="•"/>
        <a:defRPr sz="35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0045" rtl="0" eaLnBrk="1" latinLnBrk="0" hangingPunct="1">
        <a:defRPr sz="354" kern="1200">
          <a:solidFill>
            <a:schemeClr val="tx1"/>
          </a:solidFill>
          <a:latin typeface="+mn-lt"/>
          <a:ea typeface="+mn-ea"/>
          <a:cs typeface="+mn-cs"/>
        </a:defRPr>
      </a:lvl1pPr>
      <a:lvl2pPr marL="90023" algn="l" defTabSz="180045" rtl="0" eaLnBrk="1" latinLnBrk="0" hangingPunct="1">
        <a:defRPr sz="354" kern="1200">
          <a:solidFill>
            <a:schemeClr val="tx1"/>
          </a:solidFill>
          <a:latin typeface="+mn-lt"/>
          <a:ea typeface="+mn-ea"/>
          <a:cs typeface="+mn-cs"/>
        </a:defRPr>
      </a:lvl2pPr>
      <a:lvl3pPr marL="180045" algn="l" defTabSz="180045" rtl="0" eaLnBrk="1" latinLnBrk="0" hangingPunct="1">
        <a:defRPr sz="354" kern="1200">
          <a:solidFill>
            <a:schemeClr val="tx1"/>
          </a:solidFill>
          <a:latin typeface="+mn-lt"/>
          <a:ea typeface="+mn-ea"/>
          <a:cs typeface="+mn-cs"/>
        </a:defRPr>
      </a:lvl3pPr>
      <a:lvl4pPr marL="270068" algn="l" defTabSz="180045" rtl="0" eaLnBrk="1" latinLnBrk="0" hangingPunct="1">
        <a:defRPr sz="354" kern="1200">
          <a:solidFill>
            <a:schemeClr val="tx1"/>
          </a:solidFill>
          <a:latin typeface="+mn-lt"/>
          <a:ea typeface="+mn-ea"/>
          <a:cs typeface="+mn-cs"/>
        </a:defRPr>
      </a:lvl4pPr>
      <a:lvl5pPr marL="360091" algn="l" defTabSz="180045" rtl="0" eaLnBrk="1" latinLnBrk="0" hangingPunct="1">
        <a:defRPr sz="354" kern="1200">
          <a:solidFill>
            <a:schemeClr val="tx1"/>
          </a:solidFill>
          <a:latin typeface="+mn-lt"/>
          <a:ea typeface="+mn-ea"/>
          <a:cs typeface="+mn-cs"/>
        </a:defRPr>
      </a:lvl5pPr>
      <a:lvl6pPr marL="450113" algn="l" defTabSz="180045" rtl="0" eaLnBrk="1" latinLnBrk="0" hangingPunct="1">
        <a:defRPr sz="354" kern="1200">
          <a:solidFill>
            <a:schemeClr val="tx1"/>
          </a:solidFill>
          <a:latin typeface="+mn-lt"/>
          <a:ea typeface="+mn-ea"/>
          <a:cs typeface="+mn-cs"/>
        </a:defRPr>
      </a:lvl6pPr>
      <a:lvl7pPr marL="540136" algn="l" defTabSz="180045" rtl="0" eaLnBrk="1" latinLnBrk="0" hangingPunct="1">
        <a:defRPr sz="354" kern="1200">
          <a:solidFill>
            <a:schemeClr val="tx1"/>
          </a:solidFill>
          <a:latin typeface="+mn-lt"/>
          <a:ea typeface="+mn-ea"/>
          <a:cs typeface="+mn-cs"/>
        </a:defRPr>
      </a:lvl7pPr>
      <a:lvl8pPr marL="630159" algn="l" defTabSz="180045" rtl="0" eaLnBrk="1" latinLnBrk="0" hangingPunct="1">
        <a:defRPr sz="354" kern="1200">
          <a:solidFill>
            <a:schemeClr val="tx1"/>
          </a:solidFill>
          <a:latin typeface="+mn-lt"/>
          <a:ea typeface="+mn-ea"/>
          <a:cs typeface="+mn-cs"/>
        </a:defRPr>
      </a:lvl8pPr>
      <a:lvl9pPr marL="720181" algn="l" defTabSz="180045" rtl="0" eaLnBrk="1" latinLnBrk="0" hangingPunct="1">
        <a:defRPr sz="35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>
            <a:extLst>
              <a:ext uri="{FF2B5EF4-FFF2-40B4-BE49-F238E27FC236}">
                <a16:creationId xmlns:a16="http://schemas.microsoft.com/office/drawing/2014/main" id="{6320D51B-5F18-1643-A49E-6053963DEE7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800225" cy="1800225"/>
          </a:xfrm>
          <a:prstGeom prst="rect">
            <a:avLst/>
          </a:prstGeom>
        </p:spPr>
      </p:pic>
      <p:sp>
        <p:nvSpPr>
          <p:cNvPr id="7" name="Textfeld 6">
            <a:extLst>
              <a:ext uri="{FF2B5EF4-FFF2-40B4-BE49-F238E27FC236}">
                <a16:creationId xmlns:a16="http://schemas.microsoft.com/office/drawing/2014/main" id="{9568FFDA-DAC3-3644-8CC9-A321ED1F90CE}"/>
              </a:ext>
            </a:extLst>
          </p:cNvPr>
          <p:cNvSpPr txBox="1"/>
          <p:nvPr/>
        </p:nvSpPr>
        <p:spPr>
          <a:xfrm>
            <a:off x="-1" y="392280"/>
            <a:ext cx="1800225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ts val="2393"/>
              </a:lnSpc>
            </a:pPr>
            <a:r>
              <a:rPr lang="de-AT" sz="2000" b="1" spc="214" dirty="0">
                <a:solidFill>
                  <a:schemeClr val="bg1"/>
                </a:solidFill>
                <a:latin typeface="Arial" panose="020B0604020202020204" pitchFamily="34" charset="0"/>
              </a:rPr>
              <a:t>MADE</a:t>
            </a:r>
            <a:endParaRPr lang="de-AT" sz="2000" spc="214" dirty="0">
              <a:solidFill>
                <a:schemeClr val="bg1"/>
              </a:solidFill>
              <a:latin typeface="Arial" panose="020B0604020202020204" pitchFamily="34" charset="0"/>
            </a:endParaRPr>
          </a:p>
          <a:p>
            <a:pPr algn="ctr">
              <a:lnSpc>
                <a:spcPts val="2393"/>
              </a:lnSpc>
            </a:pPr>
            <a:r>
              <a:rPr lang="de-AT" sz="2000" b="1" spc="214" dirty="0">
                <a:solidFill>
                  <a:schemeClr val="bg1"/>
                </a:solidFill>
                <a:latin typeface="Arial" panose="020B0604020202020204" pitchFamily="34" charset="0"/>
              </a:rPr>
              <a:t>WITH</a:t>
            </a:r>
            <a:endParaRPr lang="de-AT" sz="2000" spc="214" dirty="0">
              <a:solidFill>
                <a:schemeClr val="bg1"/>
              </a:solidFill>
              <a:latin typeface="Arial" panose="020B0604020202020204" pitchFamily="34" charset="0"/>
            </a:endParaRPr>
          </a:p>
          <a:p>
            <a:pPr algn="ctr">
              <a:lnSpc>
                <a:spcPts val="2393"/>
              </a:lnSpc>
            </a:pPr>
            <a:r>
              <a:rPr lang="de-AT" sz="2000" b="1" spc="214" dirty="0">
                <a:solidFill>
                  <a:schemeClr val="bg1"/>
                </a:solidFill>
                <a:latin typeface="Arial" panose="020B0604020202020204" pitchFamily="34" charset="0"/>
              </a:rPr>
              <a:t>LOVE</a:t>
            </a:r>
            <a:endParaRPr lang="de-AT" sz="2000" spc="214" dirty="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157148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4</Words>
  <Application>Microsoft Macintosh PowerPoint</Application>
  <PresentationFormat>Benutzerdefiniert</PresentationFormat>
  <Paragraphs>4</Paragraphs>
  <Slides>1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</vt:lpstr>
      <vt:lpstr>PowerPoint-Präsentation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subject/>
  <dc:creator/>
  <cp:keywords/>
  <dc:description/>
  <cp:lastModifiedBy>Bergmann Tina</cp:lastModifiedBy>
  <cp:revision>3</cp:revision>
  <dcterms:created xsi:type="dcterms:W3CDTF">2022-12-05T07:19:33Z</dcterms:created>
  <dcterms:modified xsi:type="dcterms:W3CDTF">2022-12-05T09:07:22Z</dcterms:modified>
  <cp:category/>
</cp:coreProperties>
</file>