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notesMasterIdLst>
    <p:notesMasterId r:id="rId3"/>
  </p:notesMasterIdLst>
  <p:sldIdLst>
    <p:sldId id="256" r:id="rId2"/>
  </p:sldIdLst>
  <p:sldSz cx="4319588" cy="45005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9" userDrawn="1">
          <p15:clr>
            <a:srgbClr val="A4A3A4"/>
          </p15:clr>
        </p15:guide>
        <p15:guide id="2" pos="13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5"/>
  </p:normalViewPr>
  <p:slideViewPr>
    <p:cSldViewPr snapToGrid="0" snapToObjects="1" showGuides="1">
      <p:cViewPr>
        <p:scale>
          <a:sx n="113" d="100"/>
          <a:sy n="113" d="100"/>
        </p:scale>
        <p:origin x="3216" y="800"/>
      </p:cViewPr>
      <p:guideLst>
        <p:guide orient="horz" pos="1419"/>
        <p:guide pos="1362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947863" y="1143000"/>
            <a:ext cx="29622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503899" rtl="0" eaLnBrk="1" latinLnBrk="0" hangingPunct="1">
      <a:defRPr sz="1972" kern="1200">
        <a:solidFill>
          <a:schemeClr val="tx1"/>
        </a:solidFill>
        <a:latin typeface="+mn-lt"/>
        <a:ea typeface="+mn-ea"/>
        <a:cs typeface="+mn-cs"/>
      </a:defRPr>
    </a:lvl1pPr>
    <a:lvl2pPr marL="751951" algn="l" defTabSz="1503899" rtl="0" eaLnBrk="1" latinLnBrk="0" hangingPunct="1">
      <a:defRPr sz="1972" kern="1200">
        <a:solidFill>
          <a:schemeClr val="tx1"/>
        </a:solidFill>
        <a:latin typeface="+mn-lt"/>
        <a:ea typeface="+mn-ea"/>
        <a:cs typeface="+mn-cs"/>
      </a:defRPr>
    </a:lvl2pPr>
    <a:lvl3pPr marL="1503899" algn="l" defTabSz="1503899" rtl="0" eaLnBrk="1" latinLnBrk="0" hangingPunct="1">
      <a:defRPr sz="1972" kern="1200">
        <a:solidFill>
          <a:schemeClr val="tx1"/>
        </a:solidFill>
        <a:latin typeface="+mn-lt"/>
        <a:ea typeface="+mn-ea"/>
        <a:cs typeface="+mn-cs"/>
      </a:defRPr>
    </a:lvl3pPr>
    <a:lvl4pPr marL="2255853" algn="l" defTabSz="1503899" rtl="0" eaLnBrk="1" latinLnBrk="0" hangingPunct="1">
      <a:defRPr sz="1972" kern="1200">
        <a:solidFill>
          <a:schemeClr val="tx1"/>
        </a:solidFill>
        <a:latin typeface="+mn-lt"/>
        <a:ea typeface="+mn-ea"/>
        <a:cs typeface="+mn-cs"/>
      </a:defRPr>
    </a:lvl4pPr>
    <a:lvl5pPr marL="3007798" algn="l" defTabSz="1503899" rtl="0" eaLnBrk="1" latinLnBrk="0" hangingPunct="1">
      <a:defRPr sz="1972" kern="1200">
        <a:solidFill>
          <a:schemeClr val="tx1"/>
        </a:solidFill>
        <a:latin typeface="+mn-lt"/>
        <a:ea typeface="+mn-ea"/>
        <a:cs typeface="+mn-cs"/>
      </a:defRPr>
    </a:lvl5pPr>
    <a:lvl6pPr marL="3759752" algn="l" defTabSz="1503899" rtl="0" eaLnBrk="1" latinLnBrk="0" hangingPunct="1">
      <a:defRPr sz="1972" kern="1200">
        <a:solidFill>
          <a:schemeClr val="tx1"/>
        </a:solidFill>
        <a:latin typeface="+mn-lt"/>
        <a:ea typeface="+mn-ea"/>
        <a:cs typeface="+mn-cs"/>
      </a:defRPr>
    </a:lvl6pPr>
    <a:lvl7pPr marL="4511697" algn="l" defTabSz="1503899" rtl="0" eaLnBrk="1" latinLnBrk="0" hangingPunct="1">
      <a:defRPr sz="1972" kern="1200">
        <a:solidFill>
          <a:schemeClr val="tx1"/>
        </a:solidFill>
        <a:latin typeface="+mn-lt"/>
        <a:ea typeface="+mn-ea"/>
        <a:cs typeface="+mn-cs"/>
      </a:defRPr>
    </a:lvl7pPr>
    <a:lvl8pPr marL="5263648" algn="l" defTabSz="1503899" rtl="0" eaLnBrk="1" latinLnBrk="0" hangingPunct="1">
      <a:defRPr sz="1972" kern="1200">
        <a:solidFill>
          <a:schemeClr val="tx1"/>
        </a:solidFill>
        <a:latin typeface="+mn-lt"/>
        <a:ea typeface="+mn-ea"/>
        <a:cs typeface="+mn-cs"/>
      </a:defRPr>
    </a:lvl8pPr>
    <a:lvl9pPr marL="6015600" algn="l" defTabSz="1503899" rtl="0" eaLnBrk="1" latinLnBrk="0" hangingPunct="1">
      <a:defRPr sz="197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947863" y="1143000"/>
            <a:ext cx="296227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969" y="736551"/>
            <a:ext cx="3671650" cy="1566863"/>
          </a:xfrm>
        </p:spPr>
        <p:txBody>
          <a:bodyPr anchor="b"/>
          <a:lstStyle>
            <a:lvl1pPr algn="ctr">
              <a:defRPr sz="283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949" y="2363838"/>
            <a:ext cx="3239691" cy="1086594"/>
          </a:xfrm>
        </p:spPr>
        <p:txBody>
          <a:bodyPr/>
          <a:lstStyle>
            <a:lvl1pPr marL="0" indent="0" algn="ctr">
              <a:buNone/>
              <a:defRPr sz="1134"/>
            </a:lvl1pPr>
            <a:lvl2pPr marL="215981" indent="0" algn="ctr">
              <a:buNone/>
              <a:defRPr sz="945"/>
            </a:lvl2pPr>
            <a:lvl3pPr marL="431963" indent="0" algn="ctr">
              <a:buNone/>
              <a:defRPr sz="850"/>
            </a:lvl3pPr>
            <a:lvl4pPr marL="647944" indent="0" algn="ctr">
              <a:buNone/>
              <a:defRPr sz="756"/>
            </a:lvl4pPr>
            <a:lvl5pPr marL="863925" indent="0" algn="ctr">
              <a:buNone/>
              <a:defRPr sz="756"/>
            </a:lvl5pPr>
            <a:lvl6pPr marL="1079906" indent="0" algn="ctr">
              <a:buNone/>
              <a:defRPr sz="756"/>
            </a:lvl6pPr>
            <a:lvl7pPr marL="1295888" indent="0" algn="ctr">
              <a:buNone/>
              <a:defRPr sz="756"/>
            </a:lvl7pPr>
            <a:lvl8pPr marL="1511869" indent="0" algn="ctr">
              <a:buNone/>
              <a:defRPr sz="756"/>
            </a:lvl8pPr>
            <a:lvl9pPr marL="1727850" indent="0" algn="ctr">
              <a:buNone/>
              <a:defRPr sz="756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4054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2515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91205" y="239613"/>
            <a:ext cx="931411" cy="3814019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6972" y="239613"/>
            <a:ext cx="2740239" cy="381401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3741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1905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722" y="1122017"/>
            <a:ext cx="3725645" cy="1872109"/>
          </a:xfrm>
        </p:spPr>
        <p:txBody>
          <a:bodyPr anchor="b"/>
          <a:lstStyle>
            <a:lvl1pPr>
              <a:defRPr sz="283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722" y="3011836"/>
            <a:ext cx="3725645" cy="984498"/>
          </a:xfrm>
        </p:spPr>
        <p:txBody>
          <a:bodyPr/>
          <a:lstStyle>
            <a:lvl1pPr marL="0" indent="0">
              <a:buNone/>
              <a:defRPr sz="1134">
                <a:solidFill>
                  <a:schemeClr val="tx1"/>
                </a:solidFill>
              </a:defRPr>
            </a:lvl1pPr>
            <a:lvl2pPr marL="215981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2pPr>
            <a:lvl3pPr marL="431963" indent="0">
              <a:buNone/>
              <a:defRPr sz="850">
                <a:solidFill>
                  <a:schemeClr val="tx1">
                    <a:tint val="75000"/>
                  </a:schemeClr>
                </a:solidFill>
              </a:defRPr>
            </a:lvl3pPr>
            <a:lvl4pPr marL="647944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4pPr>
            <a:lvl5pPr marL="863925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5pPr>
            <a:lvl6pPr marL="1079906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6pPr>
            <a:lvl7pPr marL="1295888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7pPr>
            <a:lvl8pPr marL="1511869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8pPr>
            <a:lvl9pPr marL="1727850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0962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6972" y="1198066"/>
            <a:ext cx="1835825" cy="28555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6791" y="1198066"/>
            <a:ext cx="1835825" cy="28555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133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34" y="239614"/>
            <a:ext cx="3725645" cy="86990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535" y="1103263"/>
            <a:ext cx="1827388" cy="540692"/>
          </a:xfrm>
        </p:spPr>
        <p:txBody>
          <a:bodyPr anchor="b"/>
          <a:lstStyle>
            <a:lvl1pPr marL="0" indent="0">
              <a:buNone/>
              <a:defRPr sz="1134" b="1"/>
            </a:lvl1pPr>
            <a:lvl2pPr marL="215981" indent="0">
              <a:buNone/>
              <a:defRPr sz="945" b="1"/>
            </a:lvl2pPr>
            <a:lvl3pPr marL="431963" indent="0">
              <a:buNone/>
              <a:defRPr sz="850" b="1"/>
            </a:lvl3pPr>
            <a:lvl4pPr marL="647944" indent="0">
              <a:buNone/>
              <a:defRPr sz="756" b="1"/>
            </a:lvl4pPr>
            <a:lvl5pPr marL="863925" indent="0">
              <a:buNone/>
              <a:defRPr sz="756" b="1"/>
            </a:lvl5pPr>
            <a:lvl6pPr marL="1079906" indent="0">
              <a:buNone/>
              <a:defRPr sz="756" b="1"/>
            </a:lvl6pPr>
            <a:lvl7pPr marL="1295888" indent="0">
              <a:buNone/>
              <a:defRPr sz="756" b="1"/>
            </a:lvl7pPr>
            <a:lvl8pPr marL="1511869" indent="0">
              <a:buNone/>
              <a:defRPr sz="756" b="1"/>
            </a:lvl8pPr>
            <a:lvl9pPr marL="1727850" indent="0">
              <a:buNone/>
              <a:defRPr sz="75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535" y="1643956"/>
            <a:ext cx="1827388" cy="24180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6791" y="1103263"/>
            <a:ext cx="1836388" cy="540692"/>
          </a:xfrm>
        </p:spPr>
        <p:txBody>
          <a:bodyPr anchor="b"/>
          <a:lstStyle>
            <a:lvl1pPr marL="0" indent="0">
              <a:buNone/>
              <a:defRPr sz="1134" b="1"/>
            </a:lvl1pPr>
            <a:lvl2pPr marL="215981" indent="0">
              <a:buNone/>
              <a:defRPr sz="945" b="1"/>
            </a:lvl2pPr>
            <a:lvl3pPr marL="431963" indent="0">
              <a:buNone/>
              <a:defRPr sz="850" b="1"/>
            </a:lvl3pPr>
            <a:lvl4pPr marL="647944" indent="0">
              <a:buNone/>
              <a:defRPr sz="756" b="1"/>
            </a:lvl4pPr>
            <a:lvl5pPr marL="863925" indent="0">
              <a:buNone/>
              <a:defRPr sz="756" b="1"/>
            </a:lvl5pPr>
            <a:lvl6pPr marL="1079906" indent="0">
              <a:buNone/>
              <a:defRPr sz="756" b="1"/>
            </a:lvl6pPr>
            <a:lvl7pPr marL="1295888" indent="0">
              <a:buNone/>
              <a:defRPr sz="756" b="1"/>
            </a:lvl7pPr>
            <a:lvl8pPr marL="1511869" indent="0">
              <a:buNone/>
              <a:defRPr sz="756" b="1"/>
            </a:lvl8pPr>
            <a:lvl9pPr marL="1727850" indent="0">
              <a:buNone/>
              <a:defRPr sz="75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6791" y="1643956"/>
            <a:ext cx="1836388" cy="24180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6819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2330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6422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34" y="300038"/>
            <a:ext cx="1393180" cy="1050131"/>
          </a:xfrm>
        </p:spPr>
        <p:txBody>
          <a:bodyPr anchor="b"/>
          <a:lstStyle>
            <a:lvl1pPr>
              <a:defRPr sz="151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6388" y="647999"/>
            <a:ext cx="2186791" cy="3198317"/>
          </a:xfrm>
        </p:spPr>
        <p:txBody>
          <a:bodyPr/>
          <a:lstStyle>
            <a:lvl1pPr>
              <a:defRPr sz="1512"/>
            </a:lvl1pPr>
            <a:lvl2pPr>
              <a:defRPr sz="1323"/>
            </a:lvl2pPr>
            <a:lvl3pPr>
              <a:defRPr sz="1134"/>
            </a:lvl3pPr>
            <a:lvl4pPr>
              <a:defRPr sz="945"/>
            </a:lvl4pPr>
            <a:lvl5pPr>
              <a:defRPr sz="945"/>
            </a:lvl5pPr>
            <a:lvl6pPr>
              <a:defRPr sz="945"/>
            </a:lvl6pPr>
            <a:lvl7pPr>
              <a:defRPr sz="945"/>
            </a:lvl7pPr>
            <a:lvl8pPr>
              <a:defRPr sz="945"/>
            </a:lvl8pPr>
            <a:lvl9pPr>
              <a:defRPr sz="945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34" y="1350169"/>
            <a:ext cx="1393180" cy="2501355"/>
          </a:xfrm>
        </p:spPr>
        <p:txBody>
          <a:bodyPr/>
          <a:lstStyle>
            <a:lvl1pPr marL="0" indent="0">
              <a:buNone/>
              <a:defRPr sz="756"/>
            </a:lvl1pPr>
            <a:lvl2pPr marL="215981" indent="0">
              <a:buNone/>
              <a:defRPr sz="661"/>
            </a:lvl2pPr>
            <a:lvl3pPr marL="431963" indent="0">
              <a:buNone/>
              <a:defRPr sz="567"/>
            </a:lvl3pPr>
            <a:lvl4pPr marL="647944" indent="0">
              <a:buNone/>
              <a:defRPr sz="472"/>
            </a:lvl4pPr>
            <a:lvl5pPr marL="863925" indent="0">
              <a:buNone/>
              <a:defRPr sz="472"/>
            </a:lvl5pPr>
            <a:lvl6pPr marL="1079906" indent="0">
              <a:buNone/>
              <a:defRPr sz="472"/>
            </a:lvl6pPr>
            <a:lvl7pPr marL="1295888" indent="0">
              <a:buNone/>
              <a:defRPr sz="472"/>
            </a:lvl7pPr>
            <a:lvl8pPr marL="1511869" indent="0">
              <a:buNone/>
              <a:defRPr sz="472"/>
            </a:lvl8pPr>
            <a:lvl9pPr marL="1727850" indent="0">
              <a:buNone/>
              <a:defRPr sz="47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9058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34" y="300038"/>
            <a:ext cx="1393180" cy="1050131"/>
          </a:xfrm>
        </p:spPr>
        <p:txBody>
          <a:bodyPr anchor="b"/>
          <a:lstStyle>
            <a:lvl1pPr>
              <a:defRPr sz="151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36388" y="647999"/>
            <a:ext cx="2186791" cy="3198317"/>
          </a:xfrm>
        </p:spPr>
        <p:txBody>
          <a:bodyPr anchor="t"/>
          <a:lstStyle>
            <a:lvl1pPr marL="0" indent="0">
              <a:buNone/>
              <a:defRPr sz="1512"/>
            </a:lvl1pPr>
            <a:lvl2pPr marL="215981" indent="0">
              <a:buNone/>
              <a:defRPr sz="1323"/>
            </a:lvl2pPr>
            <a:lvl3pPr marL="431963" indent="0">
              <a:buNone/>
              <a:defRPr sz="1134"/>
            </a:lvl3pPr>
            <a:lvl4pPr marL="647944" indent="0">
              <a:buNone/>
              <a:defRPr sz="945"/>
            </a:lvl4pPr>
            <a:lvl5pPr marL="863925" indent="0">
              <a:buNone/>
              <a:defRPr sz="945"/>
            </a:lvl5pPr>
            <a:lvl6pPr marL="1079906" indent="0">
              <a:buNone/>
              <a:defRPr sz="945"/>
            </a:lvl6pPr>
            <a:lvl7pPr marL="1295888" indent="0">
              <a:buNone/>
              <a:defRPr sz="945"/>
            </a:lvl7pPr>
            <a:lvl8pPr marL="1511869" indent="0">
              <a:buNone/>
              <a:defRPr sz="945"/>
            </a:lvl8pPr>
            <a:lvl9pPr marL="1727850" indent="0">
              <a:buNone/>
              <a:defRPr sz="945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34" y="1350169"/>
            <a:ext cx="1393180" cy="2501355"/>
          </a:xfrm>
        </p:spPr>
        <p:txBody>
          <a:bodyPr/>
          <a:lstStyle>
            <a:lvl1pPr marL="0" indent="0">
              <a:buNone/>
              <a:defRPr sz="756"/>
            </a:lvl1pPr>
            <a:lvl2pPr marL="215981" indent="0">
              <a:buNone/>
              <a:defRPr sz="661"/>
            </a:lvl2pPr>
            <a:lvl3pPr marL="431963" indent="0">
              <a:buNone/>
              <a:defRPr sz="567"/>
            </a:lvl3pPr>
            <a:lvl4pPr marL="647944" indent="0">
              <a:buNone/>
              <a:defRPr sz="472"/>
            </a:lvl4pPr>
            <a:lvl5pPr marL="863925" indent="0">
              <a:buNone/>
              <a:defRPr sz="472"/>
            </a:lvl5pPr>
            <a:lvl6pPr marL="1079906" indent="0">
              <a:buNone/>
              <a:defRPr sz="472"/>
            </a:lvl6pPr>
            <a:lvl7pPr marL="1295888" indent="0">
              <a:buNone/>
              <a:defRPr sz="472"/>
            </a:lvl7pPr>
            <a:lvl8pPr marL="1511869" indent="0">
              <a:buNone/>
              <a:defRPr sz="472"/>
            </a:lvl8pPr>
            <a:lvl9pPr marL="1727850" indent="0">
              <a:buNone/>
              <a:defRPr sz="47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5458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6972" y="239614"/>
            <a:ext cx="3725645" cy="869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6972" y="1198066"/>
            <a:ext cx="3725645" cy="2855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6972" y="4171356"/>
            <a:ext cx="971907" cy="239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0864" y="4171356"/>
            <a:ext cx="1457861" cy="239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50709" y="4171356"/>
            <a:ext cx="971907" cy="239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6548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431963" rtl="0" eaLnBrk="1" latinLnBrk="0" hangingPunct="1">
        <a:lnSpc>
          <a:spcPct val="90000"/>
        </a:lnSpc>
        <a:spcBef>
          <a:spcPct val="0"/>
        </a:spcBef>
        <a:buNone/>
        <a:defRPr sz="20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7991" indent="-107991" algn="l" defTabSz="43196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1pPr>
      <a:lvl2pPr marL="323972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39953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55934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4pPr>
      <a:lvl5pPr marL="971916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5pPr>
      <a:lvl6pPr marL="1187897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6pPr>
      <a:lvl7pPr marL="1403878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7pPr>
      <a:lvl8pPr marL="1619860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8pPr>
      <a:lvl9pPr marL="1835841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1pPr>
      <a:lvl2pPr marL="215981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63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47944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4pPr>
      <a:lvl5pPr marL="863925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5pPr>
      <a:lvl6pPr marL="1079906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6pPr>
      <a:lvl7pPr marL="1295888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7pPr>
      <a:lvl8pPr marL="1511869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8pPr>
      <a:lvl9pPr marL="1727850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>
            <a:extLst>
              <a:ext uri="{FF2B5EF4-FFF2-40B4-BE49-F238E27FC236}">
                <a16:creationId xmlns:a16="http://schemas.microsoft.com/office/drawing/2014/main" id="{A006C011-BED9-7F4E-838F-2DA5B328C8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" y="0"/>
            <a:ext cx="4317613" cy="4500563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5C026E1F-F48D-0041-ABE2-D20E2E777830}"/>
              </a:ext>
            </a:extLst>
          </p:cNvPr>
          <p:cNvSpPr txBox="1"/>
          <p:nvPr/>
        </p:nvSpPr>
        <p:spPr>
          <a:xfrm>
            <a:off x="723903" y="45098"/>
            <a:ext cx="3595689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3400" b="1" dirty="0">
                <a:solidFill>
                  <a:srgbClr val="2F2683"/>
                </a:solidFill>
                <a:latin typeface="Arial" panose="020B0604020202020204" pitchFamily="34" charset="0"/>
              </a:rPr>
              <a:t>SHOP NAME</a:t>
            </a:r>
            <a:endParaRPr lang="de-AT" sz="34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A3F868B-5AF9-F249-B4FC-E487E02E6F7F}"/>
              </a:ext>
            </a:extLst>
          </p:cNvPr>
          <p:cNvSpPr txBox="1"/>
          <p:nvPr/>
        </p:nvSpPr>
        <p:spPr>
          <a:xfrm>
            <a:off x="1268254" y="1548035"/>
            <a:ext cx="25260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1400" b="1" dirty="0">
                <a:solidFill>
                  <a:schemeClr val="bg1"/>
                </a:solidFill>
                <a:latin typeface="Arial" panose="020B0604020202020204" pitchFamily="34" charset="0"/>
              </a:rPr>
              <a:t>FRIDAY AFTERNOON</a:t>
            </a:r>
            <a:endParaRPr lang="de-AT" sz="14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/>
            <a:r>
              <a:rPr lang="de-AT" sz="1400" b="1" dirty="0">
                <a:solidFill>
                  <a:schemeClr val="bg1"/>
                </a:solidFill>
                <a:latin typeface="Arial" panose="020B0604020202020204" pitchFamily="34" charset="0"/>
              </a:rPr>
              <a:t>2022–11–11</a:t>
            </a:r>
            <a:endParaRPr lang="de-AT" sz="14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B8D5424B-B0D2-7B4C-A509-FBD000A5B358}"/>
              </a:ext>
            </a:extLst>
          </p:cNvPr>
          <p:cNvSpPr txBox="1"/>
          <p:nvPr/>
        </p:nvSpPr>
        <p:spPr>
          <a:xfrm>
            <a:off x="3" y="778877"/>
            <a:ext cx="3595689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3400" b="1" dirty="0">
                <a:solidFill>
                  <a:srgbClr val="2F2683"/>
                </a:solidFill>
                <a:latin typeface="Arial" panose="020B0604020202020204" pitchFamily="34" charset="0"/>
              </a:rPr>
              <a:t>EVENT TITLE</a:t>
            </a:r>
            <a:endParaRPr lang="de-AT" sz="34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5FDBAB7-BEF9-8B44-8A62-FB338320FA8D}"/>
              </a:ext>
            </a:extLst>
          </p:cNvPr>
          <p:cNvSpPr txBox="1"/>
          <p:nvPr/>
        </p:nvSpPr>
        <p:spPr>
          <a:xfrm>
            <a:off x="497994" y="2939969"/>
            <a:ext cx="116998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3400" b="1" dirty="0">
                <a:solidFill>
                  <a:srgbClr val="2F2683"/>
                </a:solidFill>
                <a:latin typeface="Arial" panose="020B0604020202020204" pitchFamily="34" charset="0"/>
              </a:rPr>
              <a:t>BE</a:t>
            </a:r>
            <a:endParaRPr lang="de-AT" sz="34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DFB115F-45B2-2548-84CF-D908F6ABD10D}"/>
              </a:ext>
            </a:extLst>
          </p:cNvPr>
          <p:cNvSpPr txBox="1"/>
          <p:nvPr/>
        </p:nvSpPr>
        <p:spPr>
          <a:xfrm>
            <a:off x="2155342" y="2939969"/>
            <a:ext cx="216424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3400" b="1" dirty="0">
                <a:solidFill>
                  <a:srgbClr val="2F2683"/>
                </a:solidFill>
                <a:latin typeface="Arial" panose="020B0604020202020204" pitchFamily="34" charset="0"/>
              </a:rPr>
              <a:t>THERE</a:t>
            </a:r>
            <a:endParaRPr lang="de-AT" sz="34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CCA0402-4CA3-414C-AB6F-57B4C215EEB6}"/>
              </a:ext>
            </a:extLst>
          </p:cNvPr>
          <p:cNvSpPr txBox="1"/>
          <p:nvPr/>
        </p:nvSpPr>
        <p:spPr>
          <a:xfrm>
            <a:off x="-336397" y="3660059"/>
            <a:ext cx="1376529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3400" b="1" dirty="0">
                <a:solidFill>
                  <a:srgbClr val="2F2683"/>
                </a:solidFill>
                <a:latin typeface="Arial" panose="020B0604020202020204" pitchFamily="34" charset="0"/>
              </a:rPr>
              <a:t>OR</a:t>
            </a:r>
            <a:endParaRPr lang="de-AT" sz="34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DD25CEC-0DD6-B64E-AB0B-FF65F789C622}"/>
              </a:ext>
            </a:extLst>
          </p:cNvPr>
          <p:cNvSpPr txBox="1"/>
          <p:nvPr/>
        </p:nvSpPr>
        <p:spPr>
          <a:xfrm>
            <a:off x="1360173" y="3660059"/>
            <a:ext cx="3073719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3400" b="1" dirty="0">
                <a:solidFill>
                  <a:srgbClr val="2F2683"/>
                </a:solidFill>
                <a:latin typeface="Arial" panose="020B0604020202020204" pitchFamily="34" charset="0"/>
              </a:rPr>
              <a:t>BE SQUARE</a:t>
            </a:r>
            <a:endParaRPr lang="de-AT" sz="34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10D420A0-CFF3-454F-A5EB-5ED03AF503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34" y="77458"/>
            <a:ext cx="571630" cy="57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</Words>
  <Application>Microsoft Macintosh PowerPoint</Application>
  <PresentationFormat>Benutzerdefiniert</PresentationFormat>
  <Paragraphs>9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13</cp:revision>
  <dcterms:created xsi:type="dcterms:W3CDTF">2022-12-05T07:19:33Z</dcterms:created>
  <dcterms:modified xsi:type="dcterms:W3CDTF">2022-12-19T08:26:56Z</dcterms:modified>
  <cp:category/>
</cp:coreProperties>
</file>