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2" r:id="rId1"/>
  </p:sldMasterIdLst>
  <p:notesMasterIdLst>
    <p:notesMasterId r:id="rId3"/>
  </p:notesMasterIdLst>
  <p:sldIdLst>
    <p:sldId id="256" r:id="rId2"/>
  </p:sldIdLst>
  <p:sldSz cx="1439863" cy="14398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4" userDrawn="1">
          <p15:clr>
            <a:srgbClr val="A4A3A4"/>
          </p15:clr>
        </p15:guide>
        <p15:guide id="2" pos="45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26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05"/>
  </p:normalViewPr>
  <p:slideViewPr>
    <p:cSldViewPr snapToGrid="0" snapToObjects="1" showGuides="1">
      <p:cViewPr>
        <p:scale>
          <a:sx n="140" d="100"/>
          <a:sy n="140" d="100"/>
        </p:scale>
        <p:origin x="4120" y="1768"/>
      </p:cViewPr>
      <p:guideLst>
        <p:guide orient="horz" pos="454"/>
        <p:guide pos="454"/>
      </p:guideLst>
    </p:cSldViewPr>
  </p:slideViewPr>
  <p:notesTextViewPr>
    <p:cViewPr>
      <p:scale>
        <a:sx n="175" d="100"/>
        <a:sy n="17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108FCA-0259-1244-BB39-43A3DE1D238A}" type="datetimeFigureOut">
              <a:rPr lang="de-DE" smtClean="0"/>
              <a:t>19.12.22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443D27-8B99-934E-A604-8C4CDC6DBC8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57866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91021" rtl="0" eaLnBrk="1" latinLnBrk="0" hangingPunct="1">
      <a:defRPr sz="644" kern="1200">
        <a:solidFill>
          <a:schemeClr val="tx1"/>
        </a:solidFill>
        <a:latin typeface="+mn-lt"/>
        <a:ea typeface="+mn-ea"/>
        <a:cs typeface="+mn-cs"/>
      </a:defRPr>
    </a:lvl1pPr>
    <a:lvl2pPr marL="245511" algn="l" defTabSz="491021" rtl="0" eaLnBrk="1" latinLnBrk="0" hangingPunct="1">
      <a:defRPr sz="644" kern="1200">
        <a:solidFill>
          <a:schemeClr val="tx1"/>
        </a:solidFill>
        <a:latin typeface="+mn-lt"/>
        <a:ea typeface="+mn-ea"/>
        <a:cs typeface="+mn-cs"/>
      </a:defRPr>
    </a:lvl2pPr>
    <a:lvl3pPr marL="491021" algn="l" defTabSz="491021" rtl="0" eaLnBrk="1" latinLnBrk="0" hangingPunct="1">
      <a:defRPr sz="644" kern="1200">
        <a:solidFill>
          <a:schemeClr val="tx1"/>
        </a:solidFill>
        <a:latin typeface="+mn-lt"/>
        <a:ea typeface="+mn-ea"/>
        <a:cs typeface="+mn-cs"/>
      </a:defRPr>
    </a:lvl3pPr>
    <a:lvl4pPr marL="736533" algn="l" defTabSz="491021" rtl="0" eaLnBrk="1" latinLnBrk="0" hangingPunct="1">
      <a:defRPr sz="644" kern="1200">
        <a:solidFill>
          <a:schemeClr val="tx1"/>
        </a:solidFill>
        <a:latin typeface="+mn-lt"/>
        <a:ea typeface="+mn-ea"/>
        <a:cs typeface="+mn-cs"/>
      </a:defRPr>
    </a:lvl4pPr>
    <a:lvl5pPr marL="982042" algn="l" defTabSz="491021" rtl="0" eaLnBrk="1" latinLnBrk="0" hangingPunct="1">
      <a:defRPr sz="644" kern="1200">
        <a:solidFill>
          <a:schemeClr val="tx1"/>
        </a:solidFill>
        <a:latin typeface="+mn-lt"/>
        <a:ea typeface="+mn-ea"/>
        <a:cs typeface="+mn-cs"/>
      </a:defRPr>
    </a:lvl5pPr>
    <a:lvl6pPr marL="1227554" algn="l" defTabSz="491021" rtl="0" eaLnBrk="1" latinLnBrk="0" hangingPunct="1">
      <a:defRPr sz="644" kern="1200">
        <a:solidFill>
          <a:schemeClr val="tx1"/>
        </a:solidFill>
        <a:latin typeface="+mn-lt"/>
        <a:ea typeface="+mn-ea"/>
        <a:cs typeface="+mn-cs"/>
      </a:defRPr>
    </a:lvl6pPr>
    <a:lvl7pPr marL="1473063" algn="l" defTabSz="491021" rtl="0" eaLnBrk="1" latinLnBrk="0" hangingPunct="1">
      <a:defRPr sz="644" kern="1200">
        <a:solidFill>
          <a:schemeClr val="tx1"/>
        </a:solidFill>
        <a:latin typeface="+mn-lt"/>
        <a:ea typeface="+mn-ea"/>
        <a:cs typeface="+mn-cs"/>
      </a:defRPr>
    </a:lvl7pPr>
    <a:lvl8pPr marL="1718574" algn="l" defTabSz="491021" rtl="0" eaLnBrk="1" latinLnBrk="0" hangingPunct="1">
      <a:defRPr sz="644" kern="1200">
        <a:solidFill>
          <a:schemeClr val="tx1"/>
        </a:solidFill>
        <a:latin typeface="+mn-lt"/>
        <a:ea typeface="+mn-ea"/>
        <a:cs typeface="+mn-cs"/>
      </a:defRPr>
    </a:lvl8pPr>
    <a:lvl9pPr marL="1964085" algn="l" defTabSz="491021" rtl="0" eaLnBrk="1" latinLnBrk="0" hangingPunct="1">
      <a:defRPr sz="64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885950" y="1143000"/>
            <a:ext cx="30861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443D27-8B99-934E-A604-8C4CDC6DBC82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07617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990" y="235644"/>
            <a:ext cx="1223884" cy="501286"/>
          </a:xfrm>
        </p:spPr>
        <p:txBody>
          <a:bodyPr anchor="b"/>
          <a:lstStyle>
            <a:lvl1pPr algn="ctr">
              <a:defRPr sz="945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9983" y="756262"/>
            <a:ext cx="1079897" cy="347633"/>
          </a:xfrm>
        </p:spPr>
        <p:txBody>
          <a:bodyPr/>
          <a:lstStyle>
            <a:lvl1pPr marL="0" indent="0" algn="ctr">
              <a:buNone/>
              <a:defRPr sz="378"/>
            </a:lvl1pPr>
            <a:lvl2pPr marL="72009" indent="0" algn="ctr">
              <a:buNone/>
              <a:defRPr sz="315"/>
            </a:lvl2pPr>
            <a:lvl3pPr marL="144018" indent="0" algn="ctr">
              <a:buNone/>
              <a:defRPr sz="284"/>
            </a:lvl3pPr>
            <a:lvl4pPr marL="216027" indent="0" algn="ctr">
              <a:buNone/>
              <a:defRPr sz="252"/>
            </a:lvl4pPr>
            <a:lvl5pPr marL="288036" indent="0" algn="ctr">
              <a:buNone/>
              <a:defRPr sz="252"/>
            </a:lvl5pPr>
            <a:lvl6pPr marL="360045" indent="0" algn="ctr">
              <a:buNone/>
              <a:defRPr sz="252"/>
            </a:lvl6pPr>
            <a:lvl7pPr marL="432054" indent="0" algn="ctr">
              <a:buNone/>
              <a:defRPr sz="252"/>
            </a:lvl7pPr>
            <a:lvl8pPr marL="504063" indent="0" algn="ctr">
              <a:buNone/>
              <a:defRPr sz="252"/>
            </a:lvl8pPr>
            <a:lvl9pPr marL="576072" indent="0" algn="ctr">
              <a:buNone/>
              <a:defRPr sz="252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19.12.22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7014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19.12.22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004388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30402" y="76660"/>
            <a:ext cx="310470" cy="1220217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8991" y="76660"/>
            <a:ext cx="913413" cy="1220217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19.12.22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16726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19.12.22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64135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41" y="358966"/>
            <a:ext cx="1241882" cy="598943"/>
          </a:xfrm>
        </p:spPr>
        <p:txBody>
          <a:bodyPr anchor="b"/>
          <a:lstStyle>
            <a:lvl1pPr>
              <a:defRPr sz="945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41" y="963575"/>
            <a:ext cx="1241882" cy="314970"/>
          </a:xfrm>
        </p:spPr>
        <p:txBody>
          <a:bodyPr/>
          <a:lstStyle>
            <a:lvl1pPr marL="0" indent="0">
              <a:buNone/>
              <a:defRPr sz="378">
                <a:solidFill>
                  <a:schemeClr val="tx1"/>
                </a:solidFill>
              </a:defRPr>
            </a:lvl1pPr>
            <a:lvl2pPr marL="72009" indent="0">
              <a:buNone/>
              <a:defRPr sz="315">
                <a:solidFill>
                  <a:schemeClr val="tx1">
                    <a:tint val="75000"/>
                  </a:schemeClr>
                </a:solidFill>
              </a:defRPr>
            </a:lvl2pPr>
            <a:lvl3pPr marL="144018" indent="0">
              <a:buNone/>
              <a:defRPr sz="284">
                <a:solidFill>
                  <a:schemeClr val="tx1">
                    <a:tint val="75000"/>
                  </a:schemeClr>
                </a:solidFill>
              </a:defRPr>
            </a:lvl3pPr>
            <a:lvl4pPr marL="216027" indent="0">
              <a:buNone/>
              <a:defRPr sz="252">
                <a:solidFill>
                  <a:schemeClr val="tx1">
                    <a:tint val="75000"/>
                  </a:schemeClr>
                </a:solidFill>
              </a:defRPr>
            </a:lvl4pPr>
            <a:lvl5pPr marL="288036" indent="0">
              <a:buNone/>
              <a:defRPr sz="252">
                <a:solidFill>
                  <a:schemeClr val="tx1">
                    <a:tint val="75000"/>
                  </a:schemeClr>
                </a:solidFill>
              </a:defRPr>
            </a:lvl5pPr>
            <a:lvl6pPr marL="360045" indent="0">
              <a:buNone/>
              <a:defRPr sz="252">
                <a:solidFill>
                  <a:schemeClr val="tx1">
                    <a:tint val="75000"/>
                  </a:schemeClr>
                </a:solidFill>
              </a:defRPr>
            </a:lvl6pPr>
            <a:lvl7pPr marL="432054" indent="0">
              <a:buNone/>
              <a:defRPr sz="252">
                <a:solidFill>
                  <a:schemeClr val="tx1">
                    <a:tint val="75000"/>
                  </a:schemeClr>
                </a:solidFill>
              </a:defRPr>
            </a:lvl7pPr>
            <a:lvl8pPr marL="504063" indent="0">
              <a:buNone/>
              <a:defRPr sz="252">
                <a:solidFill>
                  <a:schemeClr val="tx1">
                    <a:tint val="75000"/>
                  </a:schemeClr>
                </a:solidFill>
              </a:defRPr>
            </a:lvl8pPr>
            <a:lvl9pPr marL="576072" indent="0">
              <a:buNone/>
              <a:defRPr sz="25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19.12.22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62455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8990" y="383297"/>
            <a:ext cx="611942" cy="91358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28931" y="383297"/>
            <a:ext cx="611942" cy="91358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19.12.22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7431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78" y="76660"/>
            <a:ext cx="1241882" cy="278307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179" y="352967"/>
            <a:ext cx="609129" cy="172983"/>
          </a:xfrm>
        </p:spPr>
        <p:txBody>
          <a:bodyPr anchor="b"/>
          <a:lstStyle>
            <a:lvl1pPr marL="0" indent="0">
              <a:buNone/>
              <a:defRPr sz="378" b="1"/>
            </a:lvl1pPr>
            <a:lvl2pPr marL="72009" indent="0">
              <a:buNone/>
              <a:defRPr sz="315" b="1"/>
            </a:lvl2pPr>
            <a:lvl3pPr marL="144018" indent="0">
              <a:buNone/>
              <a:defRPr sz="284" b="1"/>
            </a:lvl3pPr>
            <a:lvl4pPr marL="216027" indent="0">
              <a:buNone/>
              <a:defRPr sz="252" b="1"/>
            </a:lvl4pPr>
            <a:lvl5pPr marL="288036" indent="0">
              <a:buNone/>
              <a:defRPr sz="252" b="1"/>
            </a:lvl5pPr>
            <a:lvl6pPr marL="360045" indent="0">
              <a:buNone/>
              <a:defRPr sz="252" b="1"/>
            </a:lvl6pPr>
            <a:lvl7pPr marL="432054" indent="0">
              <a:buNone/>
              <a:defRPr sz="252" b="1"/>
            </a:lvl7pPr>
            <a:lvl8pPr marL="504063" indent="0">
              <a:buNone/>
              <a:defRPr sz="252" b="1"/>
            </a:lvl8pPr>
            <a:lvl9pPr marL="576072" indent="0">
              <a:buNone/>
              <a:defRPr sz="252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9179" y="525950"/>
            <a:ext cx="609129" cy="77359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28931" y="352967"/>
            <a:ext cx="612129" cy="172983"/>
          </a:xfrm>
        </p:spPr>
        <p:txBody>
          <a:bodyPr anchor="b"/>
          <a:lstStyle>
            <a:lvl1pPr marL="0" indent="0">
              <a:buNone/>
              <a:defRPr sz="378" b="1"/>
            </a:lvl1pPr>
            <a:lvl2pPr marL="72009" indent="0">
              <a:buNone/>
              <a:defRPr sz="315" b="1"/>
            </a:lvl2pPr>
            <a:lvl3pPr marL="144018" indent="0">
              <a:buNone/>
              <a:defRPr sz="284" b="1"/>
            </a:lvl3pPr>
            <a:lvl4pPr marL="216027" indent="0">
              <a:buNone/>
              <a:defRPr sz="252" b="1"/>
            </a:lvl4pPr>
            <a:lvl5pPr marL="288036" indent="0">
              <a:buNone/>
              <a:defRPr sz="252" b="1"/>
            </a:lvl5pPr>
            <a:lvl6pPr marL="360045" indent="0">
              <a:buNone/>
              <a:defRPr sz="252" b="1"/>
            </a:lvl6pPr>
            <a:lvl7pPr marL="432054" indent="0">
              <a:buNone/>
              <a:defRPr sz="252" b="1"/>
            </a:lvl7pPr>
            <a:lvl8pPr marL="504063" indent="0">
              <a:buNone/>
              <a:defRPr sz="252" b="1"/>
            </a:lvl8pPr>
            <a:lvl9pPr marL="576072" indent="0">
              <a:buNone/>
              <a:defRPr sz="252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28931" y="525950"/>
            <a:ext cx="612129" cy="77359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19.12.22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200550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19.12.22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50923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19.12.22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15299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78" y="95991"/>
            <a:ext cx="464393" cy="335968"/>
          </a:xfrm>
        </p:spPr>
        <p:txBody>
          <a:bodyPr anchor="b"/>
          <a:lstStyle>
            <a:lvl1pPr>
              <a:defRPr sz="504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129" y="207314"/>
            <a:ext cx="728931" cy="1023236"/>
          </a:xfrm>
        </p:spPr>
        <p:txBody>
          <a:bodyPr/>
          <a:lstStyle>
            <a:lvl1pPr>
              <a:defRPr sz="504"/>
            </a:lvl1pPr>
            <a:lvl2pPr>
              <a:defRPr sz="441"/>
            </a:lvl2pPr>
            <a:lvl3pPr>
              <a:defRPr sz="378"/>
            </a:lvl3pPr>
            <a:lvl4pPr>
              <a:defRPr sz="315"/>
            </a:lvl4pPr>
            <a:lvl5pPr>
              <a:defRPr sz="315"/>
            </a:lvl5pPr>
            <a:lvl6pPr>
              <a:defRPr sz="315"/>
            </a:lvl6pPr>
            <a:lvl7pPr>
              <a:defRPr sz="315"/>
            </a:lvl7pPr>
            <a:lvl8pPr>
              <a:defRPr sz="315"/>
            </a:lvl8pPr>
            <a:lvl9pPr>
              <a:defRPr sz="315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9178" y="431959"/>
            <a:ext cx="464393" cy="800257"/>
          </a:xfrm>
        </p:spPr>
        <p:txBody>
          <a:bodyPr/>
          <a:lstStyle>
            <a:lvl1pPr marL="0" indent="0">
              <a:buNone/>
              <a:defRPr sz="252"/>
            </a:lvl1pPr>
            <a:lvl2pPr marL="72009" indent="0">
              <a:buNone/>
              <a:defRPr sz="221"/>
            </a:lvl2pPr>
            <a:lvl3pPr marL="144018" indent="0">
              <a:buNone/>
              <a:defRPr sz="189"/>
            </a:lvl3pPr>
            <a:lvl4pPr marL="216027" indent="0">
              <a:buNone/>
              <a:defRPr sz="158"/>
            </a:lvl4pPr>
            <a:lvl5pPr marL="288036" indent="0">
              <a:buNone/>
              <a:defRPr sz="158"/>
            </a:lvl5pPr>
            <a:lvl6pPr marL="360045" indent="0">
              <a:buNone/>
              <a:defRPr sz="158"/>
            </a:lvl6pPr>
            <a:lvl7pPr marL="432054" indent="0">
              <a:buNone/>
              <a:defRPr sz="158"/>
            </a:lvl7pPr>
            <a:lvl8pPr marL="504063" indent="0">
              <a:buNone/>
              <a:defRPr sz="158"/>
            </a:lvl8pPr>
            <a:lvl9pPr marL="576072" indent="0">
              <a:buNone/>
              <a:defRPr sz="158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19.12.22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41001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78" y="95991"/>
            <a:ext cx="464393" cy="335968"/>
          </a:xfrm>
        </p:spPr>
        <p:txBody>
          <a:bodyPr anchor="b"/>
          <a:lstStyle>
            <a:lvl1pPr>
              <a:defRPr sz="504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12129" y="207314"/>
            <a:ext cx="728931" cy="1023236"/>
          </a:xfrm>
        </p:spPr>
        <p:txBody>
          <a:bodyPr anchor="t"/>
          <a:lstStyle>
            <a:lvl1pPr marL="0" indent="0">
              <a:buNone/>
              <a:defRPr sz="504"/>
            </a:lvl1pPr>
            <a:lvl2pPr marL="72009" indent="0">
              <a:buNone/>
              <a:defRPr sz="441"/>
            </a:lvl2pPr>
            <a:lvl3pPr marL="144018" indent="0">
              <a:buNone/>
              <a:defRPr sz="378"/>
            </a:lvl3pPr>
            <a:lvl4pPr marL="216027" indent="0">
              <a:buNone/>
              <a:defRPr sz="315"/>
            </a:lvl4pPr>
            <a:lvl5pPr marL="288036" indent="0">
              <a:buNone/>
              <a:defRPr sz="315"/>
            </a:lvl5pPr>
            <a:lvl6pPr marL="360045" indent="0">
              <a:buNone/>
              <a:defRPr sz="315"/>
            </a:lvl6pPr>
            <a:lvl7pPr marL="432054" indent="0">
              <a:buNone/>
              <a:defRPr sz="315"/>
            </a:lvl7pPr>
            <a:lvl8pPr marL="504063" indent="0">
              <a:buNone/>
              <a:defRPr sz="315"/>
            </a:lvl8pPr>
            <a:lvl9pPr marL="576072" indent="0">
              <a:buNone/>
              <a:defRPr sz="315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9178" y="431959"/>
            <a:ext cx="464393" cy="800257"/>
          </a:xfrm>
        </p:spPr>
        <p:txBody>
          <a:bodyPr/>
          <a:lstStyle>
            <a:lvl1pPr marL="0" indent="0">
              <a:buNone/>
              <a:defRPr sz="252"/>
            </a:lvl1pPr>
            <a:lvl2pPr marL="72009" indent="0">
              <a:buNone/>
              <a:defRPr sz="221"/>
            </a:lvl2pPr>
            <a:lvl3pPr marL="144018" indent="0">
              <a:buNone/>
              <a:defRPr sz="189"/>
            </a:lvl3pPr>
            <a:lvl4pPr marL="216027" indent="0">
              <a:buNone/>
              <a:defRPr sz="158"/>
            </a:lvl4pPr>
            <a:lvl5pPr marL="288036" indent="0">
              <a:buNone/>
              <a:defRPr sz="158"/>
            </a:lvl5pPr>
            <a:lvl6pPr marL="360045" indent="0">
              <a:buNone/>
              <a:defRPr sz="158"/>
            </a:lvl6pPr>
            <a:lvl7pPr marL="432054" indent="0">
              <a:buNone/>
              <a:defRPr sz="158"/>
            </a:lvl7pPr>
            <a:lvl8pPr marL="504063" indent="0">
              <a:buNone/>
              <a:defRPr sz="158"/>
            </a:lvl8pPr>
            <a:lvl9pPr marL="576072" indent="0">
              <a:buNone/>
              <a:defRPr sz="158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19.12.22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50055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8991" y="76660"/>
            <a:ext cx="1241882" cy="2783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991" y="383297"/>
            <a:ext cx="1241882" cy="9135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8991" y="1334540"/>
            <a:ext cx="323969" cy="766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73AA6F-562B-5341-8B2B-5F2CB4A7594D}" type="datetimeFigureOut">
              <a:rPr lang="de-DE" smtClean="0"/>
              <a:t>19.12.22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6955" y="1334540"/>
            <a:ext cx="485954" cy="766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6903" y="1334540"/>
            <a:ext cx="323969" cy="766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549143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144018" rtl="0" eaLnBrk="1" latinLnBrk="0" hangingPunct="1">
        <a:lnSpc>
          <a:spcPct val="90000"/>
        </a:lnSpc>
        <a:spcBef>
          <a:spcPct val="0"/>
        </a:spcBef>
        <a:buNone/>
        <a:defRPr sz="69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005" indent="-36005" algn="l" defTabSz="144018" rtl="0" eaLnBrk="1" latinLnBrk="0" hangingPunct="1">
        <a:lnSpc>
          <a:spcPct val="90000"/>
        </a:lnSpc>
        <a:spcBef>
          <a:spcPts val="158"/>
        </a:spcBef>
        <a:buFont typeface="Arial" panose="020B0604020202020204" pitchFamily="34" charset="0"/>
        <a:buChar char="•"/>
        <a:defRPr sz="441" kern="1200">
          <a:solidFill>
            <a:schemeClr val="tx1"/>
          </a:solidFill>
          <a:latin typeface="+mn-lt"/>
          <a:ea typeface="+mn-ea"/>
          <a:cs typeface="+mn-cs"/>
        </a:defRPr>
      </a:lvl1pPr>
      <a:lvl2pPr marL="108014" indent="-36005" algn="l" defTabSz="144018" rtl="0" eaLnBrk="1" latinLnBrk="0" hangingPunct="1">
        <a:lnSpc>
          <a:spcPct val="90000"/>
        </a:lnSpc>
        <a:spcBef>
          <a:spcPts val="79"/>
        </a:spcBef>
        <a:buFont typeface="Arial" panose="020B0604020202020204" pitchFamily="34" charset="0"/>
        <a:buChar char="•"/>
        <a:defRPr sz="378" kern="1200">
          <a:solidFill>
            <a:schemeClr val="tx1"/>
          </a:solidFill>
          <a:latin typeface="+mn-lt"/>
          <a:ea typeface="+mn-ea"/>
          <a:cs typeface="+mn-cs"/>
        </a:defRPr>
      </a:lvl2pPr>
      <a:lvl3pPr marL="180023" indent="-36005" algn="l" defTabSz="144018" rtl="0" eaLnBrk="1" latinLnBrk="0" hangingPunct="1">
        <a:lnSpc>
          <a:spcPct val="90000"/>
        </a:lnSpc>
        <a:spcBef>
          <a:spcPts val="79"/>
        </a:spcBef>
        <a:buFont typeface="Arial" panose="020B0604020202020204" pitchFamily="34" charset="0"/>
        <a:buChar char="•"/>
        <a:defRPr sz="315" kern="1200">
          <a:solidFill>
            <a:schemeClr val="tx1"/>
          </a:solidFill>
          <a:latin typeface="+mn-lt"/>
          <a:ea typeface="+mn-ea"/>
          <a:cs typeface="+mn-cs"/>
        </a:defRPr>
      </a:lvl3pPr>
      <a:lvl4pPr marL="252032" indent="-36005" algn="l" defTabSz="144018" rtl="0" eaLnBrk="1" latinLnBrk="0" hangingPunct="1">
        <a:lnSpc>
          <a:spcPct val="90000"/>
        </a:lnSpc>
        <a:spcBef>
          <a:spcPts val="79"/>
        </a:spcBef>
        <a:buFont typeface="Arial" panose="020B0604020202020204" pitchFamily="34" charset="0"/>
        <a:buChar char="•"/>
        <a:defRPr sz="284" kern="1200">
          <a:solidFill>
            <a:schemeClr val="tx1"/>
          </a:solidFill>
          <a:latin typeface="+mn-lt"/>
          <a:ea typeface="+mn-ea"/>
          <a:cs typeface="+mn-cs"/>
        </a:defRPr>
      </a:lvl4pPr>
      <a:lvl5pPr marL="324041" indent="-36005" algn="l" defTabSz="144018" rtl="0" eaLnBrk="1" latinLnBrk="0" hangingPunct="1">
        <a:lnSpc>
          <a:spcPct val="90000"/>
        </a:lnSpc>
        <a:spcBef>
          <a:spcPts val="79"/>
        </a:spcBef>
        <a:buFont typeface="Arial" panose="020B0604020202020204" pitchFamily="34" charset="0"/>
        <a:buChar char="•"/>
        <a:defRPr sz="284" kern="1200">
          <a:solidFill>
            <a:schemeClr val="tx1"/>
          </a:solidFill>
          <a:latin typeface="+mn-lt"/>
          <a:ea typeface="+mn-ea"/>
          <a:cs typeface="+mn-cs"/>
        </a:defRPr>
      </a:lvl5pPr>
      <a:lvl6pPr marL="396050" indent="-36005" algn="l" defTabSz="144018" rtl="0" eaLnBrk="1" latinLnBrk="0" hangingPunct="1">
        <a:lnSpc>
          <a:spcPct val="90000"/>
        </a:lnSpc>
        <a:spcBef>
          <a:spcPts val="79"/>
        </a:spcBef>
        <a:buFont typeface="Arial" panose="020B0604020202020204" pitchFamily="34" charset="0"/>
        <a:buChar char="•"/>
        <a:defRPr sz="284" kern="1200">
          <a:solidFill>
            <a:schemeClr val="tx1"/>
          </a:solidFill>
          <a:latin typeface="+mn-lt"/>
          <a:ea typeface="+mn-ea"/>
          <a:cs typeface="+mn-cs"/>
        </a:defRPr>
      </a:lvl6pPr>
      <a:lvl7pPr marL="468059" indent="-36005" algn="l" defTabSz="144018" rtl="0" eaLnBrk="1" latinLnBrk="0" hangingPunct="1">
        <a:lnSpc>
          <a:spcPct val="90000"/>
        </a:lnSpc>
        <a:spcBef>
          <a:spcPts val="79"/>
        </a:spcBef>
        <a:buFont typeface="Arial" panose="020B0604020202020204" pitchFamily="34" charset="0"/>
        <a:buChar char="•"/>
        <a:defRPr sz="284" kern="1200">
          <a:solidFill>
            <a:schemeClr val="tx1"/>
          </a:solidFill>
          <a:latin typeface="+mn-lt"/>
          <a:ea typeface="+mn-ea"/>
          <a:cs typeface="+mn-cs"/>
        </a:defRPr>
      </a:lvl7pPr>
      <a:lvl8pPr marL="540068" indent="-36005" algn="l" defTabSz="144018" rtl="0" eaLnBrk="1" latinLnBrk="0" hangingPunct="1">
        <a:lnSpc>
          <a:spcPct val="90000"/>
        </a:lnSpc>
        <a:spcBef>
          <a:spcPts val="79"/>
        </a:spcBef>
        <a:buFont typeface="Arial" panose="020B0604020202020204" pitchFamily="34" charset="0"/>
        <a:buChar char="•"/>
        <a:defRPr sz="284" kern="1200">
          <a:solidFill>
            <a:schemeClr val="tx1"/>
          </a:solidFill>
          <a:latin typeface="+mn-lt"/>
          <a:ea typeface="+mn-ea"/>
          <a:cs typeface="+mn-cs"/>
        </a:defRPr>
      </a:lvl8pPr>
      <a:lvl9pPr marL="612077" indent="-36005" algn="l" defTabSz="144018" rtl="0" eaLnBrk="1" latinLnBrk="0" hangingPunct="1">
        <a:lnSpc>
          <a:spcPct val="90000"/>
        </a:lnSpc>
        <a:spcBef>
          <a:spcPts val="79"/>
        </a:spcBef>
        <a:buFont typeface="Arial" panose="020B0604020202020204" pitchFamily="34" charset="0"/>
        <a:buChar char="•"/>
        <a:defRPr sz="2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4018" rtl="0" eaLnBrk="1" latinLnBrk="0" hangingPunct="1">
        <a:defRPr sz="284" kern="1200">
          <a:solidFill>
            <a:schemeClr val="tx1"/>
          </a:solidFill>
          <a:latin typeface="+mn-lt"/>
          <a:ea typeface="+mn-ea"/>
          <a:cs typeface="+mn-cs"/>
        </a:defRPr>
      </a:lvl1pPr>
      <a:lvl2pPr marL="72009" algn="l" defTabSz="144018" rtl="0" eaLnBrk="1" latinLnBrk="0" hangingPunct="1">
        <a:defRPr sz="284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" algn="l" defTabSz="144018" rtl="0" eaLnBrk="1" latinLnBrk="0" hangingPunct="1">
        <a:defRPr sz="284" kern="1200">
          <a:solidFill>
            <a:schemeClr val="tx1"/>
          </a:solidFill>
          <a:latin typeface="+mn-lt"/>
          <a:ea typeface="+mn-ea"/>
          <a:cs typeface="+mn-cs"/>
        </a:defRPr>
      </a:lvl3pPr>
      <a:lvl4pPr marL="216027" algn="l" defTabSz="144018" rtl="0" eaLnBrk="1" latinLnBrk="0" hangingPunct="1">
        <a:defRPr sz="284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" algn="l" defTabSz="144018" rtl="0" eaLnBrk="1" latinLnBrk="0" hangingPunct="1">
        <a:defRPr sz="284" kern="1200">
          <a:solidFill>
            <a:schemeClr val="tx1"/>
          </a:solidFill>
          <a:latin typeface="+mn-lt"/>
          <a:ea typeface="+mn-ea"/>
          <a:cs typeface="+mn-cs"/>
        </a:defRPr>
      </a:lvl5pPr>
      <a:lvl6pPr marL="360045" algn="l" defTabSz="144018" rtl="0" eaLnBrk="1" latinLnBrk="0" hangingPunct="1">
        <a:defRPr sz="284" kern="1200">
          <a:solidFill>
            <a:schemeClr val="tx1"/>
          </a:solidFill>
          <a:latin typeface="+mn-lt"/>
          <a:ea typeface="+mn-ea"/>
          <a:cs typeface="+mn-cs"/>
        </a:defRPr>
      </a:lvl6pPr>
      <a:lvl7pPr marL="432054" algn="l" defTabSz="144018" rtl="0" eaLnBrk="1" latinLnBrk="0" hangingPunct="1">
        <a:defRPr sz="284" kern="1200">
          <a:solidFill>
            <a:schemeClr val="tx1"/>
          </a:solidFill>
          <a:latin typeface="+mn-lt"/>
          <a:ea typeface="+mn-ea"/>
          <a:cs typeface="+mn-cs"/>
        </a:defRPr>
      </a:lvl7pPr>
      <a:lvl8pPr marL="504063" algn="l" defTabSz="144018" rtl="0" eaLnBrk="1" latinLnBrk="0" hangingPunct="1">
        <a:defRPr sz="284" kern="1200">
          <a:solidFill>
            <a:schemeClr val="tx1"/>
          </a:solidFill>
          <a:latin typeface="+mn-lt"/>
          <a:ea typeface="+mn-ea"/>
          <a:cs typeface="+mn-cs"/>
        </a:defRPr>
      </a:lvl8pPr>
      <a:lvl9pPr marL="576072" algn="l" defTabSz="144018" rtl="0" eaLnBrk="1" latinLnBrk="0" hangingPunct="1">
        <a:defRPr sz="2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713D94DF-0032-8048-9DF6-C92571A982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439863" cy="1439863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5C026E1F-F48D-0041-ABE2-D20E2E777830}"/>
              </a:ext>
            </a:extLst>
          </p:cNvPr>
          <p:cNvSpPr txBox="1"/>
          <p:nvPr/>
        </p:nvSpPr>
        <p:spPr>
          <a:xfrm>
            <a:off x="241300" y="-7604"/>
            <a:ext cx="1198563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AT" sz="1100" b="1" dirty="0">
                <a:solidFill>
                  <a:srgbClr val="2F2683"/>
                </a:solidFill>
                <a:latin typeface="Arial" panose="020B0604020202020204" pitchFamily="34" charset="0"/>
              </a:rPr>
              <a:t>SHOP NAME</a:t>
            </a:r>
            <a:endParaRPr lang="de-AT" sz="1100" dirty="0">
              <a:solidFill>
                <a:srgbClr val="2F2683"/>
              </a:solidFill>
              <a:latin typeface="Arial" panose="020B0604020202020204" pitchFamily="34" charset="0"/>
            </a:endParaRP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FA3F868B-5AF9-F249-B4FC-E487E02E6F7F}"/>
              </a:ext>
            </a:extLst>
          </p:cNvPr>
          <p:cNvSpPr txBox="1"/>
          <p:nvPr/>
        </p:nvSpPr>
        <p:spPr>
          <a:xfrm>
            <a:off x="422751" y="478323"/>
            <a:ext cx="84201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AT" sz="500" b="1" dirty="0">
                <a:solidFill>
                  <a:schemeClr val="bg1"/>
                </a:solidFill>
                <a:latin typeface="Arial" panose="020B0604020202020204" pitchFamily="34" charset="0"/>
              </a:rPr>
              <a:t>FRIDAY AFTERNOON</a:t>
            </a:r>
            <a:endParaRPr lang="de-AT" sz="500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algn="ctr"/>
            <a:r>
              <a:rPr lang="de-AT" sz="500" b="1" dirty="0">
                <a:solidFill>
                  <a:schemeClr val="bg1"/>
                </a:solidFill>
                <a:latin typeface="Arial" panose="020B0604020202020204" pitchFamily="34" charset="0"/>
              </a:rPr>
              <a:t>2022–11–11</a:t>
            </a:r>
            <a:endParaRPr lang="de-AT" sz="5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43394AA3-9B0C-FF4B-ACE0-82D383785E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172" y="33604"/>
            <a:ext cx="173203" cy="173203"/>
          </a:xfrm>
          <a:prstGeom prst="rect">
            <a:avLst/>
          </a:prstGeom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id="{B8D5424B-B0D2-7B4C-A509-FBD000A5B358}"/>
              </a:ext>
            </a:extLst>
          </p:cNvPr>
          <p:cNvSpPr txBox="1"/>
          <p:nvPr/>
        </p:nvSpPr>
        <p:spPr>
          <a:xfrm>
            <a:off x="0" y="229463"/>
            <a:ext cx="1198563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AT" sz="1100" b="1" dirty="0">
                <a:solidFill>
                  <a:srgbClr val="2F2683"/>
                </a:solidFill>
                <a:latin typeface="Arial" panose="020B0604020202020204" pitchFamily="34" charset="0"/>
              </a:rPr>
              <a:t>EVENT TITLE</a:t>
            </a:r>
            <a:endParaRPr lang="de-AT" sz="1100" dirty="0">
              <a:solidFill>
                <a:srgbClr val="2F2683"/>
              </a:solidFill>
              <a:latin typeface="Arial" panose="020B0604020202020204" pitchFamily="34" charset="0"/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35FDBAB7-BEF9-8B44-8A62-FB338320FA8D}"/>
              </a:ext>
            </a:extLst>
          </p:cNvPr>
          <p:cNvSpPr txBox="1"/>
          <p:nvPr/>
        </p:nvSpPr>
        <p:spPr>
          <a:xfrm>
            <a:off x="165997" y="949827"/>
            <a:ext cx="389995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AT" sz="1100" b="1" dirty="0">
                <a:solidFill>
                  <a:srgbClr val="2F2683"/>
                </a:solidFill>
                <a:latin typeface="Arial" panose="020B0604020202020204" pitchFamily="34" charset="0"/>
              </a:rPr>
              <a:t>BE</a:t>
            </a:r>
            <a:endParaRPr lang="de-AT" sz="1100" dirty="0">
              <a:solidFill>
                <a:srgbClr val="2F2683"/>
              </a:solidFill>
              <a:latin typeface="Arial" panose="020B0604020202020204" pitchFamily="34" charset="0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ADFB115F-45B2-2548-84CF-D908F6ABD10D}"/>
              </a:ext>
            </a:extLst>
          </p:cNvPr>
          <p:cNvSpPr txBox="1"/>
          <p:nvPr/>
        </p:nvSpPr>
        <p:spPr>
          <a:xfrm>
            <a:off x="718447" y="949827"/>
            <a:ext cx="72141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AT" sz="1100" b="1" dirty="0">
                <a:solidFill>
                  <a:srgbClr val="2F2683"/>
                </a:solidFill>
                <a:latin typeface="Arial" panose="020B0604020202020204" pitchFamily="34" charset="0"/>
              </a:rPr>
              <a:t>THERE</a:t>
            </a:r>
            <a:endParaRPr lang="de-AT" sz="1100" dirty="0">
              <a:solidFill>
                <a:srgbClr val="2F2683"/>
              </a:solidFill>
              <a:latin typeface="Arial" panose="020B0604020202020204" pitchFamily="34" charset="0"/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FCCA0402-4CA3-414C-AB6F-57B4C215EEB6}"/>
              </a:ext>
            </a:extLst>
          </p:cNvPr>
          <p:cNvSpPr txBox="1"/>
          <p:nvPr/>
        </p:nvSpPr>
        <p:spPr>
          <a:xfrm>
            <a:off x="-112133" y="1189857"/>
            <a:ext cx="458843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AT" sz="1100" b="1" dirty="0">
                <a:solidFill>
                  <a:srgbClr val="2F2683"/>
                </a:solidFill>
                <a:latin typeface="Arial" panose="020B0604020202020204" pitchFamily="34" charset="0"/>
              </a:rPr>
              <a:t>OR</a:t>
            </a:r>
            <a:endParaRPr lang="de-AT" sz="1100" dirty="0">
              <a:solidFill>
                <a:srgbClr val="2F2683"/>
              </a:solidFill>
              <a:latin typeface="Arial" panose="020B0604020202020204" pitchFamily="34" charset="0"/>
            </a:endParaRP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DDD25CEC-0DD6-B64E-AB0B-FF65F789C622}"/>
              </a:ext>
            </a:extLst>
          </p:cNvPr>
          <p:cNvSpPr txBox="1"/>
          <p:nvPr/>
        </p:nvSpPr>
        <p:spPr>
          <a:xfrm>
            <a:off x="453390" y="1189857"/>
            <a:ext cx="1024573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AT" sz="1100" b="1" dirty="0">
                <a:solidFill>
                  <a:srgbClr val="2F2683"/>
                </a:solidFill>
                <a:latin typeface="Arial" panose="020B0604020202020204" pitchFamily="34" charset="0"/>
              </a:rPr>
              <a:t>BE SQUARE</a:t>
            </a:r>
            <a:endParaRPr lang="de-AT" sz="1100" dirty="0">
              <a:solidFill>
                <a:srgbClr val="2F2683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57148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13</Words>
  <Application>Microsoft Macintosh PowerPoint</Application>
  <PresentationFormat>Benutzerdefiniert</PresentationFormat>
  <Paragraphs>9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/>
  <dc:creator/>
  <cp:keywords/>
  <dc:description/>
  <cp:lastModifiedBy>Bergmann Tina</cp:lastModifiedBy>
  <cp:revision>12</cp:revision>
  <dcterms:created xsi:type="dcterms:W3CDTF">2022-12-05T07:19:33Z</dcterms:created>
  <dcterms:modified xsi:type="dcterms:W3CDTF">2022-12-19T08:05:23Z</dcterms:modified>
  <cp:category/>
</cp:coreProperties>
</file>