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3"/>
  </p:notesMasterIdLst>
  <p:sldIdLst>
    <p:sldId id="256" r:id="rId2"/>
  </p:sldIdLst>
  <p:sldSz cx="3779838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9" userDrawn="1">
          <p15:clr>
            <a:srgbClr val="A4A3A4"/>
          </p15:clr>
        </p15:guide>
        <p15:guide id="2" pos="11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5"/>
  </p:normalViewPr>
  <p:slideViewPr>
    <p:cSldViewPr snapToGrid="0" snapToObjects="1" showGuides="1">
      <p:cViewPr>
        <p:scale>
          <a:sx n="49" d="100"/>
          <a:sy n="49" d="100"/>
        </p:scale>
        <p:origin x="4168" y="760"/>
      </p:cViewPr>
      <p:guideLst>
        <p:guide orient="horz" pos="3369"/>
        <p:guide pos="1191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882900" y="1143000"/>
            <a:ext cx="10922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8375" rtl="0" eaLnBrk="1" latinLnBrk="0" hangingPunct="1">
      <a:defRPr sz="811" kern="1200">
        <a:solidFill>
          <a:schemeClr val="tx1"/>
        </a:solidFill>
        <a:latin typeface="+mn-lt"/>
        <a:ea typeface="+mn-ea"/>
        <a:cs typeface="+mn-cs"/>
      </a:defRPr>
    </a:lvl1pPr>
    <a:lvl2pPr marL="309188" algn="l" defTabSz="618375" rtl="0" eaLnBrk="1" latinLnBrk="0" hangingPunct="1">
      <a:defRPr sz="811" kern="1200">
        <a:solidFill>
          <a:schemeClr val="tx1"/>
        </a:solidFill>
        <a:latin typeface="+mn-lt"/>
        <a:ea typeface="+mn-ea"/>
        <a:cs typeface="+mn-cs"/>
      </a:defRPr>
    </a:lvl2pPr>
    <a:lvl3pPr marL="618375" algn="l" defTabSz="618375" rtl="0" eaLnBrk="1" latinLnBrk="0" hangingPunct="1">
      <a:defRPr sz="811" kern="1200">
        <a:solidFill>
          <a:schemeClr val="tx1"/>
        </a:solidFill>
        <a:latin typeface="+mn-lt"/>
        <a:ea typeface="+mn-ea"/>
        <a:cs typeface="+mn-cs"/>
      </a:defRPr>
    </a:lvl3pPr>
    <a:lvl4pPr marL="927563" algn="l" defTabSz="618375" rtl="0" eaLnBrk="1" latinLnBrk="0" hangingPunct="1">
      <a:defRPr sz="811" kern="1200">
        <a:solidFill>
          <a:schemeClr val="tx1"/>
        </a:solidFill>
        <a:latin typeface="+mn-lt"/>
        <a:ea typeface="+mn-ea"/>
        <a:cs typeface="+mn-cs"/>
      </a:defRPr>
    </a:lvl4pPr>
    <a:lvl5pPr marL="1236750" algn="l" defTabSz="618375" rtl="0" eaLnBrk="1" latinLnBrk="0" hangingPunct="1">
      <a:defRPr sz="811" kern="1200">
        <a:solidFill>
          <a:schemeClr val="tx1"/>
        </a:solidFill>
        <a:latin typeface="+mn-lt"/>
        <a:ea typeface="+mn-ea"/>
        <a:cs typeface="+mn-cs"/>
      </a:defRPr>
    </a:lvl5pPr>
    <a:lvl6pPr marL="1545938" algn="l" defTabSz="618375" rtl="0" eaLnBrk="1" latinLnBrk="0" hangingPunct="1">
      <a:defRPr sz="811" kern="1200">
        <a:solidFill>
          <a:schemeClr val="tx1"/>
        </a:solidFill>
        <a:latin typeface="+mn-lt"/>
        <a:ea typeface="+mn-ea"/>
        <a:cs typeface="+mn-cs"/>
      </a:defRPr>
    </a:lvl6pPr>
    <a:lvl7pPr marL="1855124" algn="l" defTabSz="618375" rtl="0" eaLnBrk="1" latinLnBrk="0" hangingPunct="1">
      <a:defRPr sz="811" kern="1200">
        <a:solidFill>
          <a:schemeClr val="tx1"/>
        </a:solidFill>
        <a:latin typeface="+mn-lt"/>
        <a:ea typeface="+mn-ea"/>
        <a:cs typeface="+mn-cs"/>
      </a:defRPr>
    </a:lvl7pPr>
    <a:lvl8pPr marL="2164312" algn="l" defTabSz="618375" rtl="0" eaLnBrk="1" latinLnBrk="0" hangingPunct="1">
      <a:defRPr sz="811" kern="1200">
        <a:solidFill>
          <a:schemeClr val="tx1"/>
        </a:solidFill>
        <a:latin typeface="+mn-lt"/>
        <a:ea typeface="+mn-ea"/>
        <a:cs typeface="+mn-cs"/>
      </a:defRPr>
    </a:lvl8pPr>
    <a:lvl9pPr marL="2473499" algn="l" defTabSz="618375" rtl="0" eaLnBrk="1" latinLnBrk="0" hangingPunct="1">
      <a:defRPr sz="8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882900" y="1143000"/>
            <a:ext cx="10922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3488" y="1749795"/>
            <a:ext cx="3212862" cy="3722335"/>
          </a:xfrm>
        </p:spPr>
        <p:txBody>
          <a:bodyPr anchor="b"/>
          <a:lstStyle>
            <a:lvl1pPr algn="ctr">
              <a:defRPr sz="248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80" y="5615678"/>
            <a:ext cx="2834879" cy="2581379"/>
          </a:xfrm>
        </p:spPr>
        <p:txBody>
          <a:bodyPr/>
          <a:lstStyle>
            <a:lvl1pPr marL="0" indent="0" algn="ctr">
              <a:buNone/>
              <a:defRPr sz="992"/>
            </a:lvl1pPr>
            <a:lvl2pPr marL="189006" indent="0" algn="ctr">
              <a:buNone/>
              <a:defRPr sz="827"/>
            </a:lvl2pPr>
            <a:lvl3pPr marL="378013" indent="0" algn="ctr">
              <a:buNone/>
              <a:defRPr sz="744"/>
            </a:lvl3pPr>
            <a:lvl4pPr marL="567019" indent="0" algn="ctr">
              <a:buNone/>
              <a:defRPr sz="661"/>
            </a:lvl4pPr>
            <a:lvl5pPr marL="756026" indent="0" algn="ctr">
              <a:buNone/>
              <a:defRPr sz="661"/>
            </a:lvl5pPr>
            <a:lvl6pPr marL="945032" indent="0" algn="ctr">
              <a:buNone/>
              <a:defRPr sz="661"/>
            </a:lvl6pPr>
            <a:lvl7pPr marL="1134039" indent="0" algn="ctr">
              <a:buNone/>
              <a:defRPr sz="661"/>
            </a:lvl7pPr>
            <a:lvl8pPr marL="1323045" indent="0" algn="ctr">
              <a:buNone/>
              <a:defRPr sz="661"/>
            </a:lvl8pPr>
            <a:lvl9pPr marL="1512052" indent="0" algn="ctr">
              <a:buNone/>
              <a:defRPr sz="661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617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7955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04947" y="569240"/>
            <a:ext cx="815028" cy="906081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864" y="569240"/>
            <a:ext cx="2397835" cy="9060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9767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6980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96" y="2665532"/>
            <a:ext cx="3260110" cy="4447496"/>
          </a:xfrm>
        </p:spPr>
        <p:txBody>
          <a:bodyPr anchor="b"/>
          <a:lstStyle>
            <a:lvl1pPr>
              <a:defRPr sz="248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96" y="7155103"/>
            <a:ext cx="3260110" cy="2338833"/>
          </a:xfrm>
        </p:spPr>
        <p:txBody>
          <a:bodyPr/>
          <a:lstStyle>
            <a:lvl1pPr marL="0" indent="0">
              <a:buNone/>
              <a:defRPr sz="992">
                <a:solidFill>
                  <a:schemeClr val="tx1"/>
                </a:solidFill>
              </a:defRPr>
            </a:lvl1pPr>
            <a:lvl2pPr marL="189006" indent="0">
              <a:buNone/>
              <a:defRPr sz="827">
                <a:solidFill>
                  <a:schemeClr val="tx1">
                    <a:tint val="75000"/>
                  </a:schemeClr>
                </a:solidFill>
              </a:defRPr>
            </a:lvl2pPr>
            <a:lvl3pPr marL="378013" indent="0">
              <a:buNone/>
              <a:defRPr sz="744">
                <a:solidFill>
                  <a:schemeClr val="tx1">
                    <a:tint val="75000"/>
                  </a:schemeClr>
                </a:solidFill>
              </a:defRPr>
            </a:lvl3pPr>
            <a:lvl4pPr marL="567019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4pPr>
            <a:lvl5pPr marL="756026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5pPr>
            <a:lvl6pPr marL="945032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6pPr>
            <a:lvl7pPr marL="1134039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7pPr>
            <a:lvl8pPr marL="1323045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8pPr>
            <a:lvl9pPr marL="1512052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5869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864" y="2846200"/>
            <a:ext cx="1606431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13543" y="2846200"/>
            <a:ext cx="1606431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855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569242"/>
            <a:ext cx="3260110" cy="206659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57" y="2620980"/>
            <a:ext cx="1599048" cy="1284502"/>
          </a:xfrm>
        </p:spPr>
        <p:txBody>
          <a:bodyPr anchor="b"/>
          <a:lstStyle>
            <a:lvl1pPr marL="0" indent="0">
              <a:buNone/>
              <a:defRPr sz="992" b="1"/>
            </a:lvl1pPr>
            <a:lvl2pPr marL="189006" indent="0">
              <a:buNone/>
              <a:defRPr sz="827" b="1"/>
            </a:lvl2pPr>
            <a:lvl3pPr marL="378013" indent="0">
              <a:buNone/>
              <a:defRPr sz="744" b="1"/>
            </a:lvl3pPr>
            <a:lvl4pPr marL="567019" indent="0">
              <a:buNone/>
              <a:defRPr sz="661" b="1"/>
            </a:lvl4pPr>
            <a:lvl5pPr marL="756026" indent="0">
              <a:buNone/>
              <a:defRPr sz="661" b="1"/>
            </a:lvl5pPr>
            <a:lvl6pPr marL="945032" indent="0">
              <a:buNone/>
              <a:defRPr sz="661" b="1"/>
            </a:lvl6pPr>
            <a:lvl7pPr marL="1134039" indent="0">
              <a:buNone/>
              <a:defRPr sz="661" b="1"/>
            </a:lvl7pPr>
            <a:lvl8pPr marL="1323045" indent="0">
              <a:buNone/>
              <a:defRPr sz="661" b="1"/>
            </a:lvl8pPr>
            <a:lvl9pPr marL="1512052" indent="0">
              <a:buNone/>
              <a:defRPr sz="66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57" y="3905482"/>
            <a:ext cx="1599048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13543" y="2620980"/>
            <a:ext cx="1606923" cy="1284502"/>
          </a:xfrm>
        </p:spPr>
        <p:txBody>
          <a:bodyPr anchor="b"/>
          <a:lstStyle>
            <a:lvl1pPr marL="0" indent="0">
              <a:buNone/>
              <a:defRPr sz="992" b="1"/>
            </a:lvl1pPr>
            <a:lvl2pPr marL="189006" indent="0">
              <a:buNone/>
              <a:defRPr sz="827" b="1"/>
            </a:lvl2pPr>
            <a:lvl3pPr marL="378013" indent="0">
              <a:buNone/>
              <a:defRPr sz="744" b="1"/>
            </a:lvl3pPr>
            <a:lvl4pPr marL="567019" indent="0">
              <a:buNone/>
              <a:defRPr sz="661" b="1"/>
            </a:lvl4pPr>
            <a:lvl5pPr marL="756026" indent="0">
              <a:buNone/>
              <a:defRPr sz="661" b="1"/>
            </a:lvl5pPr>
            <a:lvl6pPr marL="945032" indent="0">
              <a:buNone/>
              <a:defRPr sz="661" b="1"/>
            </a:lvl6pPr>
            <a:lvl7pPr marL="1134039" indent="0">
              <a:buNone/>
              <a:defRPr sz="661" b="1"/>
            </a:lvl7pPr>
            <a:lvl8pPr marL="1323045" indent="0">
              <a:buNone/>
              <a:defRPr sz="661" b="1"/>
            </a:lvl8pPr>
            <a:lvl9pPr marL="1512052" indent="0">
              <a:buNone/>
              <a:defRPr sz="66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13543" y="3905482"/>
            <a:ext cx="160692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6115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3035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5916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712788"/>
            <a:ext cx="1219096" cy="2494756"/>
          </a:xfrm>
        </p:spPr>
        <p:txBody>
          <a:bodyPr anchor="b"/>
          <a:lstStyle>
            <a:lvl1pPr>
              <a:defRPr sz="132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6923" y="1539425"/>
            <a:ext cx="1913543" cy="7598117"/>
          </a:xfrm>
        </p:spPr>
        <p:txBody>
          <a:bodyPr/>
          <a:lstStyle>
            <a:lvl1pPr>
              <a:defRPr sz="1323"/>
            </a:lvl1pPr>
            <a:lvl2pPr>
              <a:defRPr sz="1158"/>
            </a:lvl2pPr>
            <a:lvl3pPr>
              <a:defRPr sz="992"/>
            </a:lvl3pPr>
            <a:lvl4pPr>
              <a:defRPr sz="827"/>
            </a:lvl4pPr>
            <a:lvl5pPr>
              <a:defRPr sz="827"/>
            </a:lvl5pPr>
            <a:lvl6pPr>
              <a:defRPr sz="827"/>
            </a:lvl6pPr>
            <a:lvl7pPr>
              <a:defRPr sz="827"/>
            </a:lvl7pPr>
            <a:lvl8pPr>
              <a:defRPr sz="827"/>
            </a:lvl8pPr>
            <a:lvl9pPr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356" y="3207544"/>
            <a:ext cx="1219096" cy="5942372"/>
          </a:xfrm>
        </p:spPr>
        <p:txBody>
          <a:bodyPr/>
          <a:lstStyle>
            <a:lvl1pPr marL="0" indent="0">
              <a:buNone/>
              <a:defRPr sz="661"/>
            </a:lvl1pPr>
            <a:lvl2pPr marL="189006" indent="0">
              <a:buNone/>
              <a:defRPr sz="579"/>
            </a:lvl2pPr>
            <a:lvl3pPr marL="378013" indent="0">
              <a:buNone/>
              <a:defRPr sz="496"/>
            </a:lvl3pPr>
            <a:lvl4pPr marL="567019" indent="0">
              <a:buNone/>
              <a:defRPr sz="413"/>
            </a:lvl4pPr>
            <a:lvl5pPr marL="756026" indent="0">
              <a:buNone/>
              <a:defRPr sz="413"/>
            </a:lvl5pPr>
            <a:lvl6pPr marL="945032" indent="0">
              <a:buNone/>
              <a:defRPr sz="413"/>
            </a:lvl6pPr>
            <a:lvl7pPr marL="1134039" indent="0">
              <a:buNone/>
              <a:defRPr sz="413"/>
            </a:lvl7pPr>
            <a:lvl8pPr marL="1323045" indent="0">
              <a:buNone/>
              <a:defRPr sz="413"/>
            </a:lvl8pPr>
            <a:lvl9pPr marL="1512052" indent="0">
              <a:buNone/>
              <a:defRPr sz="41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0058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712788"/>
            <a:ext cx="1219096" cy="2494756"/>
          </a:xfrm>
        </p:spPr>
        <p:txBody>
          <a:bodyPr anchor="b"/>
          <a:lstStyle>
            <a:lvl1pPr>
              <a:defRPr sz="132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06923" y="1539425"/>
            <a:ext cx="1913543" cy="7598117"/>
          </a:xfrm>
        </p:spPr>
        <p:txBody>
          <a:bodyPr anchor="t"/>
          <a:lstStyle>
            <a:lvl1pPr marL="0" indent="0">
              <a:buNone/>
              <a:defRPr sz="1323"/>
            </a:lvl1pPr>
            <a:lvl2pPr marL="189006" indent="0">
              <a:buNone/>
              <a:defRPr sz="1158"/>
            </a:lvl2pPr>
            <a:lvl3pPr marL="378013" indent="0">
              <a:buNone/>
              <a:defRPr sz="992"/>
            </a:lvl3pPr>
            <a:lvl4pPr marL="567019" indent="0">
              <a:buNone/>
              <a:defRPr sz="827"/>
            </a:lvl4pPr>
            <a:lvl5pPr marL="756026" indent="0">
              <a:buNone/>
              <a:defRPr sz="827"/>
            </a:lvl5pPr>
            <a:lvl6pPr marL="945032" indent="0">
              <a:buNone/>
              <a:defRPr sz="827"/>
            </a:lvl6pPr>
            <a:lvl7pPr marL="1134039" indent="0">
              <a:buNone/>
              <a:defRPr sz="827"/>
            </a:lvl7pPr>
            <a:lvl8pPr marL="1323045" indent="0">
              <a:buNone/>
              <a:defRPr sz="827"/>
            </a:lvl8pPr>
            <a:lvl9pPr marL="1512052" indent="0">
              <a:buNone/>
              <a:defRPr sz="827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356" y="3207544"/>
            <a:ext cx="1219096" cy="5942372"/>
          </a:xfrm>
        </p:spPr>
        <p:txBody>
          <a:bodyPr/>
          <a:lstStyle>
            <a:lvl1pPr marL="0" indent="0">
              <a:buNone/>
              <a:defRPr sz="661"/>
            </a:lvl1pPr>
            <a:lvl2pPr marL="189006" indent="0">
              <a:buNone/>
              <a:defRPr sz="579"/>
            </a:lvl2pPr>
            <a:lvl3pPr marL="378013" indent="0">
              <a:buNone/>
              <a:defRPr sz="496"/>
            </a:lvl3pPr>
            <a:lvl4pPr marL="567019" indent="0">
              <a:buNone/>
              <a:defRPr sz="413"/>
            </a:lvl4pPr>
            <a:lvl5pPr marL="756026" indent="0">
              <a:buNone/>
              <a:defRPr sz="413"/>
            </a:lvl5pPr>
            <a:lvl6pPr marL="945032" indent="0">
              <a:buNone/>
              <a:defRPr sz="413"/>
            </a:lvl6pPr>
            <a:lvl7pPr marL="1134039" indent="0">
              <a:buNone/>
              <a:defRPr sz="413"/>
            </a:lvl7pPr>
            <a:lvl8pPr marL="1323045" indent="0">
              <a:buNone/>
              <a:defRPr sz="413"/>
            </a:lvl8pPr>
            <a:lvl9pPr marL="1512052" indent="0">
              <a:buNone/>
              <a:defRPr sz="41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1378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864" y="569242"/>
            <a:ext cx="326011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864" y="2846200"/>
            <a:ext cx="326011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9864" y="9909729"/>
            <a:ext cx="85046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2072" y="9909729"/>
            <a:ext cx="1275695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69510" y="9909729"/>
            <a:ext cx="85046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087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378013" rtl="0" eaLnBrk="1" latinLnBrk="0" hangingPunct="1">
        <a:lnSpc>
          <a:spcPct val="90000"/>
        </a:lnSpc>
        <a:spcBef>
          <a:spcPct val="0"/>
        </a:spcBef>
        <a:buNone/>
        <a:defRPr sz="18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503" indent="-94503" algn="l" defTabSz="37801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158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2pPr>
      <a:lvl3pPr marL="472516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827" kern="1200">
          <a:solidFill>
            <a:schemeClr val="tx1"/>
          </a:solidFill>
          <a:latin typeface="+mn-lt"/>
          <a:ea typeface="+mn-ea"/>
          <a:cs typeface="+mn-cs"/>
        </a:defRPr>
      </a:lvl3pPr>
      <a:lvl4pPr marL="661523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4pPr>
      <a:lvl5pPr marL="850529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5pPr>
      <a:lvl6pPr marL="1039536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6pPr>
      <a:lvl7pPr marL="1228542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7pPr>
      <a:lvl8pPr marL="1417549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8pPr>
      <a:lvl9pPr marL="1606555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1pPr>
      <a:lvl2pPr marL="189006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2pPr>
      <a:lvl3pPr marL="378013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3pPr>
      <a:lvl4pPr marL="567019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4pPr>
      <a:lvl5pPr marL="756026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5pPr>
      <a:lvl6pPr marL="945032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6pPr>
      <a:lvl7pPr marL="1134039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7pPr>
      <a:lvl8pPr marL="1323045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8pPr>
      <a:lvl9pPr marL="1512052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Kreuzworträtsel, ClipArt, Damestein enthält.&#10;&#10;Automatisch generierte Beschreibung">
            <a:extLst>
              <a:ext uri="{FF2B5EF4-FFF2-40B4-BE49-F238E27FC236}">
                <a16:creationId xmlns:a16="http://schemas.microsoft.com/office/drawing/2014/main" id="{4D5BCCDD-D466-FF4E-B969-1A485AEA88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" y="0"/>
            <a:ext cx="3779318" cy="10691813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568FFDA-DAC3-3644-8CC9-A321ED1F90CE}"/>
              </a:ext>
            </a:extLst>
          </p:cNvPr>
          <p:cNvSpPr txBox="1"/>
          <p:nvPr/>
        </p:nvSpPr>
        <p:spPr>
          <a:xfrm rot="5400000">
            <a:off x="929921" y="2669767"/>
            <a:ext cx="3339549" cy="663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5025"/>
              </a:lnSpc>
            </a:pPr>
            <a:r>
              <a:rPr lang="de-AT" sz="3100" b="1" dirty="0">
                <a:solidFill>
                  <a:srgbClr val="2F2683"/>
                </a:solidFill>
                <a:latin typeface="Arial" panose="020B0604020202020204" pitchFamily="34" charset="0"/>
              </a:rPr>
              <a:t>SHOP NAME</a:t>
            </a:r>
            <a:endParaRPr lang="de-AT" sz="31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EE7D82E-6740-EA43-BF4E-DFAAD910594D}"/>
              </a:ext>
            </a:extLst>
          </p:cNvPr>
          <p:cNvSpPr txBox="1"/>
          <p:nvPr/>
        </p:nvSpPr>
        <p:spPr>
          <a:xfrm rot="5400000">
            <a:off x="-432501" y="2772508"/>
            <a:ext cx="3308411" cy="489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de-AT" sz="1300" b="1" dirty="0">
                <a:solidFill>
                  <a:schemeClr val="bg1"/>
                </a:solidFill>
                <a:latin typeface="Arial" panose="020B0604020202020204" pitchFamily="34" charset="0"/>
              </a:rPr>
              <a:t>FRIDAY AFTERNOON</a:t>
            </a:r>
            <a:endParaRPr lang="de-AT" sz="13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1600"/>
              </a:lnSpc>
            </a:pPr>
            <a:r>
              <a:rPr lang="de-AT" sz="1300" b="1" dirty="0">
                <a:solidFill>
                  <a:schemeClr val="bg1"/>
                </a:solidFill>
                <a:latin typeface="Arial" panose="020B0604020202020204" pitchFamily="34" charset="0"/>
              </a:rPr>
              <a:t>2022–11–11</a:t>
            </a:r>
            <a:endParaRPr lang="de-AT" sz="13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25869ECA-78F7-FF4C-80B7-91048EFAA1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318313" y="776566"/>
            <a:ext cx="460974" cy="460974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300AD47F-347C-454F-8C50-F8EC2512340D}"/>
              </a:ext>
            </a:extLst>
          </p:cNvPr>
          <p:cNvSpPr txBox="1"/>
          <p:nvPr/>
        </p:nvSpPr>
        <p:spPr>
          <a:xfrm rot="5400000">
            <a:off x="258409" y="2012541"/>
            <a:ext cx="3339549" cy="663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5025"/>
              </a:lnSpc>
            </a:pPr>
            <a:r>
              <a:rPr lang="de-AT" sz="3100" b="1" dirty="0">
                <a:solidFill>
                  <a:srgbClr val="2F2683"/>
                </a:solidFill>
                <a:latin typeface="Arial" panose="020B0604020202020204" pitchFamily="34" charset="0"/>
              </a:rPr>
              <a:t>EVENT TITLE</a:t>
            </a:r>
            <a:endParaRPr lang="de-AT" sz="31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C51D0AC-38B5-104B-B5A3-8E701F21F186}"/>
              </a:ext>
            </a:extLst>
          </p:cNvPr>
          <p:cNvSpPr txBox="1"/>
          <p:nvPr/>
        </p:nvSpPr>
        <p:spPr>
          <a:xfrm rot="5400000">
            <a:off x="2204838" y="6685477"/>
            <a:ext cx="789713" cy="663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5025"/>
              </a:lnSpc>
            </a:pPr>
            <a:r>
              <a:rPr lang="de-AT" sz="3100" b="1" dirty="0">
                <a:solidFill>
                  <a:srgbClr val="2F2683"/>
                </a:solidFill>
                <a:latin typeface="Arial" panose="020B0604020202020204" pitchFamily="34" charset="0"/>
              </a:rPr>
              <a:t>BE</a:t>
            </a:r>
            <a:endParaRPr lang="de-AT" sz="31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5BE0AEA-E0C0-4C46-BF8F-DA0605D398D0}"/>
              </a:ext>
            </a:extLst>
          </p:cNvPr>
          <p:cNvSpPr txBox="1"/>
          <p:nvPr/>
        </p:nvSpPr>
        <p:spPr>
          <a:xfrm rot="5400000">
            <a:off x="1595241" y="8680531"/>
            <a:ext cx="2008908" cy="663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5025"/>
              </a:lnSpc>
            </a:pPr>
            <a:r>
              <a:rPr lang="de-AT" sz="3100" b="1" dirty="0">
                <a:solidFill>
                  <a:srgbClr val="2F2683"/>
                </a:solidFill>
                <a:latin typeface="Arial" panose="020B0604020202020204" pitchFamily="34" charset="0"/>
              </a:rPr>
              <a:t>THERE</a:t>
            </a:r>
            <a:endParaRPr lang="de-AT" sz="31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A0FE6C3B-85B8-E24F-9B07-F303F9101E3F}"/>
              </a:ext>
            </a:extLst>
          </p:cNvPr>
          <p:cNvSpPr txBox="1"/>
          <p:nvPr/>
        </p:nvSpPr>
        <p:spPr>
          <a:xfrm rot="5400000">
            <a:off x="258408" y="8687766"/>
            <a:ext cx="3339549" cy="663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5025"/>
              </a:lnSpc>
            </a:pPr>
            <a:r>
              <a:rPr lang="de-AT" sz="3100" b="1" dirty="0">
                <a:solidFill>
                  <a:srgbClr val="2F2683"/>
                </a:solidFill>
                <a:latin typeface="Arial" panose="020B0604020202020204" pitchFamily="34" charset="0"/>
              </a:rPr>
              <a:t>BE SQUARE</a:t>
            </a:r>
            <a:endParaRPr lang="de-AT" sz="31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B1D757A8-F405-DC4A-827D-FA255DEA071E}"/>
              </a:ext>
            </a:extLst>
          </p:cNvPr>
          <p:cNvSpPr txBox="1"/>
          <p:nvPr/>
        </p:nvSpPr>
        <p:spPr>
          <a:xfrm rot="5400000">
            <a:off x="1533325" y="6009751"/>
            <a:ext cx="789713" cy="663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5025"/>
              </a:lnSpc>
            </a:pPr>
            <a:r>
              <a:rPr lang="de-AT" sz="3100" b="1" dirty="0">
                <a:solidFill>
                  <a:srgbClr val="2F2683"/>
                </a:solidFill>
                <a:latin typeface="Arial" panose="020B0604020202020204" pitchFamily="34" charset="0"/>
              </a:rPr>
              <a:t>OR</a:t>
            </a:r>
            <a:endParaRPr lang="de-AT" sz="31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Macintosh PowerPoint</Application>
  <PresentationFormat>Benutzerdefiniert</PresentationFormat>
  <Paragraphs>9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11</cp:revision>
  <dcterms:created xsi:type="dcterms:W3CDTF">2022-12-05T07:19:33Z</dcterms:created>
  <dcterms:modified xsi:type="dcterms:W3CDTF">2022-12-12T13:38:03Z</dcterms:modified>
  <cp:category/>
</cp:coreProperties>
</file>