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5040313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 userDrawn="1">
          <p15:clr>
            <a:srgbClr val="A4A3A4"/>
          </p15:clr>
        </p15:guide>
        <p15:guide id="2" pos="1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 showGuides="1">
      <p:cViewPr varScale="1">
        <p:scale>
          <a:sx n="140" d="100"/>
          <a:sy n="140" d="100"/>
        </p:scale>
        <p:origin x="2544" y="192"/>
      </p:cViewPr>
      <p:guideLst>
        <p:guide orient="horz" pos="1588"/>
        <p:guide pos="1588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1pPr>
    <a:lvl2pPr marL="241905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2pPr>
    <a:lvl3pPr marL="483809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3pPr>
    <a:lvl4pPr marL="725714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4pPr>
    <a:lvl5pPr marL="967618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5pPr>
    <a:lvl6pPr marL="1209523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6pPr>
    <a:lvl7pPr marL="1451427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7pPr>
    <a:lvl8pPr marL="1693332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8pPr>
    <a:lvl9pPr marL="1935236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824885"/>
            <a:ext cx="4284266" cy="1754776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39" y="2647331"/>
            <a:ext cx="3780235" cy="1216909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95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268350"/>
            <a:ext cx="1086817" cy="427143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268350"/>
            <a:ext cx="3197449" cy="427143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39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28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1256579"/>
            <a:ext cx="4347270" cy="2096630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3373044"/>
            <a:ext cx="4347270" cy="1102568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16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1341750"/>
            <a:ext cx="2142133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1341750"/>
            <a:ext cx="2142133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27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268351"/>
            <a:ext cx="4347270" cy="97422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1235577"/>
            <a:ext cx="2132288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1841114"/>
            <a:ext cx="2132288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1235577"/>
            <a:ext cx="2142790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1841114"/>
            <a:ext cx="2142790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8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59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80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725713"/>
            <a:ext cx="2551658" cy="3581889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77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725713"/>
            <a:ext cx="2551658" cy="3581889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89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268351"/>
            <a:ext cx="4347270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1341750"/>
            <a:ext cx="4347270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4671625"/>
            <a:ext cx="170110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26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040313" cy="50403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1185175"/>
            <a:ext cx="5040313" cy="2669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700"/>
              </a:lnSpc>
            </a:pPr>
            <a:r>
              <a:rPr lang="de-AT" sz="5600" b="1" spc="6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MADE</a:t>
            </a:r>
            <a:endParaRPr lang="de-AT" sz="5600" spc="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6700"/>
              </a:lnSpc>
            </a:pPr>
            <a:r>
              <a:rPr lang="de-AT" sz="5600" b="1" spc="6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WITH</a:t>
            </a:r>
            <a:endParaRPr lang="de-AT" sz="5600" spc="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6700"/>
              </a:lnSpc>
            </a:pPr>
            <a:r>
              <a:rPr lang="de-AT" sz="5600" b="1" spc="6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LOVE</a:t>
            </a:r>
            <a:endParaRPr lang="de-AT" sz="5600" spc="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</cp:revision>
  <dcterms:created xsi:type="dcterms:W3CDTF">2022-12-05T07:19:33Z</dcterms:created>
  <dcterms:modified xsi:type="dcterms:W3CDTF">2022-12-05T09:09:38Z</dcterms:modified>
  <cp:category/>
</cp:coreProperties>
</file>