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2663825" cy="3779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1" userDrawn="1">
          <p15:clr>
            <a:srgbClr val="A4A3A4"/>
          </p15:clr>
        </p15:guide>
        <p15:guide id="2" pos="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187" d="100"/>
          <a:sy n="187" d="100"/>
        </p:scale>
        <p:origin x="3184" y="176"/>
      </p:cViewPr>
      <p:guideLst>
        <p:guide orient="horz" pos="1191"/>
        <p:guide pos="839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1pPr>
    <a:lvl2pPr marL="154591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2pPr>
    <a:lvl3pPr marL="309182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3pPr>
    <a:lvl4pPr marL="463773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4pPr>
    <a:lvl5pPr marL="618363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5pPr>
    <a:lvl6pPr marL="772954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6pPr>
    <a:lvl7pPr marL="927544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7pPr>
    <a:lvl8pPr marL="1082135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8pPr>
    <a:lvl9pPr marL="1236726" algn="l" defTabSz="309182" rtl="0" eaLnBrk="1" latinLnBrk="0" hangingPunct="1">
      <a:defRPr sz="4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41563" y="1143000"/>
            <a:ext cx="21748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787" y="618599"/>
            <a:ext cx="2264251" cy="1315944"/>
          </a:xfrm>
        </p:spPr>
        <p:txBody>
          <a:bodyPr anchor="b"/>
          <a:lstStyle>
            <a:lvl1pPr algn="ctr">
              <a:defRPr sz="174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978" y="1985290"/>
            <a:ext cx="1997869" cy="912586"/>
          </a:xfrm>
        </p:spPr>
        <p:txBody>
          <a:bodyPr/>
          <a:lstStyle>
            <a:lvl1pPr marL="0" indent="0" algn="ctr">
              <a:buNone/>
              <a:defRPr sz="699"/>
            </a:lvl1pPr>
            <a:lvl2pPr marL="133182" indent="0" algn="ctr">
              <a:buNone/>
              <a:defRPr sz="583"/>
            </a:lvl2pPr>
            <a:lvl3pPr marL="266365" indent="0" algn="ctr">
              <a:buNone/>
              <a:defRPr sz="524"/>
            </a:lvl3pPr>
            <a:lvl4pPr marL="399547" indent="0" algn="ctr">
              <a:buNone/>
              <a:defRPr sz="466"/>
            </a:lvl4pPr>
            <a:lvl5pPr marL="532729" indent="0" algn="ctr">
              <a:buNone/>
              <a:defRPr sz="466"/>
            </a:lvl5pPr>
            <a:lvl6pPr marL="665912" indent="0" algn="ctr">
              <a:buNone/>
              <a:defRPr sz="466"/>
            </a:lvl6pPr>
            <a:lvl7pPr marL="799094" indent="0" algn="ctr">
              <a:buNone/>
              <a:defRPr sz="466"/>
            </a:lvl7pPr>
            <a:lvl8pPr marL="932277" indent="0" algn="ctr">
              <a:buNone/>
              <a:defRPr sz="466"/>
            </a:lvl8pPr>
            <a:lvl9pPr marL="1065459" indent="0" algn="ctr">
              <a:buNone/>
              <a:defRPr sz="46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32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30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06300" y="201241"/>
            <a:ext cx="574387" cy="32032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38" y="201241"/>
            <a:ext cx="1689864" cy="32032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56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7719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51" y="942336"/>
            <a:ext cx="2297549" cy="1572307"/>
          </a:xfrm>
        </p:spPr>
        <p:txBody>
          <a:bodyPr anchor="b"/>
          <a:lstStyle>
            <a:lvl1pPr>
              <a:defRPr sz="174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751" y="2529518"/>
            <a:ext cx="2297549" cy="826839"/>
          </a:xfrm>
        </p:spPr>
        <p:txBody>
          <a:bodyPr/>
          <a:lstStyle>
            <a:lvl1pPr marL="0" indent="0">
              <a:buNone/>
              <a:defRPr sz="699">
                <a:solidFill>
                  <a:schemeClr val="tx1"/>
                </a:solidFill>
              </a:defRPr>
            </a:lvl1pPr>
            <a:lvl2pPr marL="133182" indent="0">
              <a:buNone/>
              <a:defRPr sz="583">
                <a:solidFill>
                  <a:schemeClr val="tx1">
                    <a:tint val="75000"/>
                  </a:schemeClr>
                </a:solidFill>
              </a:defRPr>
            </a:lvl2pPr>
            <a:lvl3pPr marL="266365" indent="0">
              <a:buNone/>
              <a:defRPr sz="524">
                <a:solidFill>
                  <a:schemeClr val="tx1">
                    <a:tint val="75000"/>
                  </a:schemeClr>
                </a:solidFill>
              </a:defRPr>
            </a:lvl3pPr>
            <a:lvl4pPr marL="399547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4pPr>
            <a:lvl5pPr marL="532729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5pPr>
            <a:lvl6pPr marL="665912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6pPr>
            <a:lvl7pPr marL="799094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7pPr>
            <a:lvl8pPr marL="932277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8pPr>
            <a:lvl9pPr marL="1065459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016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38" y="1006207"/>
            <a:ext cx="1132126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8561" y="1006207"/>
            <a:ext cx="1132126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2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201242"/>
            <a:ext cx="2297549" cy="7305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485" y="926586"/>
            <a:ext cx="1126923" cy="454105"/>
          </a:xfrm>
        </p:spPr>
        <p:txBody>
          <a:bodyPr anchor="b"/>
          <a:lstStyle>
            <a:lvl1pPr marL="0" indent="0">
              <a:buNone/>
              <a:defRPr sz="699" b="1"/>
            </a:lvl1pPr>
            <a:lvl2pPr marL="133182" indent="0">
              <a:buNone/>
              <a:defRPr sz="583" b="1"/>
            </a:lvl2pPr>
            <a:lvl3pPr marL="266365" indent="0">
              <a:buNone/>
              <a:defRPr sz="524" b="1"/>
            </a:lvl3pPr>
            <a:lvl4pPr marL="399547" indent="0">
              <a:buNone/>
              <a:defRPr sz="466" b="1"/>
            </a:lvl4pPr>
            <a:lvl5pPr marL="532729" indent="0">
              <a:buNone/>
              <a:defRPr sz="466" b="1"/>
            </a:lvl5pPr>
            <a:lvl6pPr marL="665912" indent="0">
              <a:buNone/>
              <a:defRPr sz="466" b="1"/>
            </a:lvl6pPr>
            <a:lvl7pPr marL="799094" indent="0">
              <a:buNone/>
              <a:defRPr sz="466" b="1"/>
            </a:lvl7pPr>
            <a:lvl8pPr marL="932277" indent="0">
              <a:buNone/>
              <a:defRPr sz="466" b="1"/>
            </a:lvl8pPr>
            <a:lvl9pPr marL="1065459" indent="0">
              <a:buNone/>
              <a:defRPr sz="46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485" y="1380691"/>
            <a:ext cx="1126923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48561" y="926586"/>
            <a:ext cx="1132473" cy="454105"/>
          </a:xfrm>
        </p:spPr>
        <p:txBody>
          <a:bodyPr anchor="b"/>
          <a:lstStyle>
            <a:lvl1pPr marL="0" indent="0">
              <a:buNone/>
              <a:defRPr sz="699" b="1"/>
            </a:lvl1pPr>
            <a:lvl2pPr marL="133182" indent="0">
              <a:buNone/>
              <a:defRPr sz="583" b="1"/>
            </a:lvl2pPr>
            <a:lvl3pPr marL="266365" indent="0">
              <a:buNone/>
              <a:defRPr sz="524" b="1"/>
            </a:lvl3pPr>
            <a:lvl4pPr marL="399547" indent="0">
              <a:buNone/>
              <a:defRPr sz="466" b="1"/>
            </a:lvl4pPr>
            <a:lvl5pPr marL="532729" indent="0">
              <a:buNone/>
              <a:defRPr sz="466" b="1"/>
            </a:lvl5pPr>
            <a:lvl6pPr marL="665912" indent="0">
              <a:buNone/>
              <a:defRPr sz="466" b="1"/>
            </a:lvl6pPr>
            <a:lvl7pPr marL="799094" indent="0">
              <a:buNone/>
              <a:defRPr sz="466" b="1"/>
            </a:lvl7pPr>
            <a:lvl8pPr marL="932277" indent="0">
              <a:buNone/>
              <a:defRPr sz="466" b="1"/>
            </a:lvl8pPr>
            <a:lvl9pPr marL="1065459" indent="0">
              <a:buNone/>
              <a:defRPr sz="46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48561" y="1380691"/>
            <a:ext cx="1132473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957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44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29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251989"/>
            <a:ext cx="859153" cy="881962"/>
          </a:xfrm>
        </p:spPr>
        <p:txBody>
          <a:bodyPr anchor="b"/>
          <a:lstStyle>
            <a:lvl1pPr>
              <a:defRPr sz="93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2473" y="544227"/>
            <a:ext cx="1348561" cy="2686135"/>
          </a:xfrm>
        </p:spPr>
        <p:txBody>
          <a:bodyPr/>
          <a:lstStyle>
            <a:lvl1pPr>
              <a:defRPr sz="932"/>
            </a:lvl1pPr>
            <a:lvl2pPr>
              <a:defRPr sz="816"/>
            </a:lvl2pPr>
            <a:lvl3pPr>
              <a:defRPr sz="699"/>
            </a:lvl3pPr>
            <a:lvl4pPr>
              <a:defRPr sz="583"/>
            </a:lvl4pPr>
            <a:lvl5pPr>
              <a:defRPr sz="583"/>
            </a:lvl5pPr>
            <a:lvl6pPr>
              <a:defRPr sz="583"/>
            </a:lvl6pPr>
            <a:lvl7pPr>
              <a:defRPr sz="583"/>
            </a:lvl7pPr>
            <a:lvl8pPr>
              <a:defRPr sz="583"/>
            </a:lvl8pPr>
            <a:lvl9pPr>
              <a:defRPr sz="58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485" y="1133952"/>
            <a:ext cx="859153" cy="2100785"/>
          </a:xfrm>
        </p:spPr>
        <p:txBody>
          <a:bodyPr/>
          <a:lstStyle>
            <a:lvl1pPr marL="0" indent="0">
              <a:buNone/>
              <a:defRPr sz="466"/>
            </a:lvl1pPr>
            <a:lvl2pPr marL="133182" indent="0">
              <a:buNone/>
              <a:defRPr sz="408"/>
            </a:lvl2pPr>
            <a:lvl3pPr marL="266365" indent="0">
              <a:buNone/>
              <a:defRPr sz="350"/>
            </a:lvl3pPr>
            <a:lvl4pPr marL="399547" indent="0">
              <a:buNone/>
              <a:defRPr sz="291"/>
            </a:lvl4pPr>
            <a:lvl5pPr marL="532729" indent="0">
              <a:buNone/>
              <a:defRPr sz="291"/>
            </a:lvl5pPr>
            <a:lvl6pPr marL="665912" indent="0">
              <a:buNone/>
              <a:defRPr sz="291"/>
            </a:lvl6pPr>
            <a:lvl7pPr marL="799094" indent="0">
              <a:buNone/>
              <a:defRPr sz="291"/>
            </a:lvl7pPr>
            <a:lvl8pPr marL="932277" indent="0">
              <a:buNone/>
              <a:defRPr sz="291"/>
            </a:lvl8pPr>
            <a:lvl9pPr marL="1065459" indent="0">
              <a:buNone/>
              <a:defRPr sz="29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88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251989"/>
            <a:ext cx="859153" cy="881962"/>
          </a:xfrm>
        </p:spPr>
        <p:txBody>
          <a:bodyPr anchor="b"/>
          <a:lstStyle>
            <a:lvl1pPr>
              <a:defRPr sz="93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32473" y="544227"/>
            <a:ext cx="1348561" cy="2686135"/>
          </a:xfrm>
        </p:spPr>
        <p:txBody>
          <a:bodyPr anchor="t"/>
          <a:lstStyle>
            <a:lvl1pPr marL="0" indent="0">
              <a:buNone/>
              <a:defRPr sz="932"/>
            </a:lvl1pPr>
            <a:lvl2pPr marL="133182" indent="0">
              <a:buNone/>
              <a:defRPr sz="816"/>
            </a:lvl2pPr>
            <a:lvl3pPr marL="266365" indent="0">
              <a:buNone/>
              <a:defRPr sz="699"/>
            </a:lvl3pPr>
            <a:lvl4pPr marL="399547" indent="0">
              <a:buNone/>
              <a:defRPr sz="583"/>
            </a:lvl4pPr>
            <a:lvl5pPr marL="532729" indent="0">
              <a:buNone/>
              <a:defRPr sz="583"/>
            </a:lvl5pPr>
            <a:lvl6pPr marL="665912" indent="0">
              <a:buNone/>
              <a:defRPr sz="583"/>
            </a:lvl6pPr>
            <a:lvl7pPr marL="799094" indent="0">
              <a:buNone/>
              <a:defRPr sz="583"/>
            </a:lvl7pPr>
            <a:lvl8pPr marL="932277" indent="0">
              <a:buNone/>
              <a:defRPr sz="583"/>
            </a:lvl8pPr>
            <a:lvl9pPr marL="1065459" indent="0">
              <a:buNone/>
              <a:defRPr sz="58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485" y="1133952"/>
            <a:ext cx="859153" cy="2100785"/>
          </a:xfrm>
        </p:spPr>
        <p:txBody>
          <a:bodyPr/>
          <a:lstStyle>
            <a:lvl1pPr marL="0" indent="0">
              <a:buNone/>
              <a:defRPr sz="466"/>
            </a:lvl1pPr>
            <a:lvl2pPr marL="133182" indent="0">
              <a:buNone/>
              <a:defRPr sz="408"/>
            </a:lvl2pPr>
            <a:lvl3pPr marL="266365" indent="0">
              <a:buNone/>
              <a:defRPr sz="350"/>
            </a:lvl3pPr>
            <a:lvl4pPr marL="399547" indent="0">
              <a:buNone/>
              <a:defRPr sz="291"/>
            </a:lvl4pPr>
            <a:lvl5pPr marL="532729" indent="0">
              <a:buNone/>
              <a:defRPr sz="291"/>
            </a:lvl5pPr>
            <a:lvl6pPr marL="665912" indent="0">
              <a:buNone/>
              <a:defRPr sz="291"/>
            </a:lvl6pPr>
            <a:lvl7pPr marL="799094" indent="0">
              <a:buNone/>
              <a:defRPr sz="291"/>
            </a:lvl7pPr>
            <a:lvl8pPr marL="932277" indent="0">
              <a:buNone/>
              <a:defRPr sz="291"/>
            </a:lvl8pPr>
            <a:lvl9pPr marL="1065459" indent="0">
              <a:buNone/>
              <a:defRPr sz="29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76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138" y="201242"/>
            <a:ext cx="2297549" cy="730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138" y="1006207"/>
            <a:ext cx="2297549" cy="239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3138" y="3503351"/>
            <a:ext cx="599361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2392" y="3503351"/>
            <a:ext cx="899041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81326" y="3503351"/>
            <a:ext cx="599361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880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66365" rtl="0" eaLnBrk="1" latinLnBrk="0" hangingPunct="1">
        <a:lnSpc>
          <a:spcPct val="90000"/>
        </a:lnSpc>
        <a:spcBef>
          <a:spcPct val="0"/>
        </a:spcBef>
        <a:buNone/>
        <a:defRPr sz="12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6591" indent="-66591" algn="l" defTabSz="266365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816" kern="1200">
          <a:solidFill>
            <a:schemeClr val="tx1"/>
          </a:solidFill>
          <a:latin typeface="+mn-lt"/>
          <a:ea typeface="+mn-ea"/>
          <a:cs typeface="+mn-cs"/>
        </a:defRPr>
      </a:lvl1pPr>
      <a:lvl2pPr marL="199774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699" kern="1200">
          <a:solidFill>
            <a:schemeClr val="tx1"/>
          </a:solidFill>
          <a:latin typeface="+mn-lt"/>
          <a:ea typeface="+mn-ea"/>
          <a:cs typeface="+mn-cs"/>
        </a:defRPr>
      </a:lvl2pPr>
      <a:lvl3pPr marL="332956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3pPr>
      <a:lvl4pPr marL="466138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99321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732503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865685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98868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132050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1pPr>
      <a:lvl2pPr marL="133182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2pPr>
      <a:lvl3pPr marL="266365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3pPr>
      <a:lvl4pPr marL="399547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32729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665912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799094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32277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065459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gefliest, Damestein enthält.&#10;&#10;Automatisch generierte Beschreibung">
            <a:extLst>
              <a:ext uri="{FF2B5EF4-FFF2-40B4-BE49-F238E27FC236}">
                <a16:creationId xmlns:a16="http://schemas.microsoft.com/office/drawing/2014/main" id="{4BA2F01F-FA20-BC49-A566-67C74965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" y="19268"/>
            <a:ext cx="2646067" cy="374130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338900" y="758103"/>
            <a:ext cx="2316046" cy="474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17"/>
              </a:lnSpc>
            </a:pPr>
            <a:r>
              <a:rPr lang="de-AT" sz="1559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155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5367C1-AA2A-8F4C-BCF9-6FA0BB26F01E}"/>
              </a:ext>
            </a:extLst>
          </p:cNvPr>
          <p:cNvSpPr txBox="1"/>
          <p:nvPr/>
        </p:nvSpPr>
        <p:spPr>
          <a:xfrm>
            <a:off x="8879" y="1088175"/>
            <a:ext cx="2316046" cy="474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17"/>
              </a:lnSpc>
            </a:pPr>
            <a:r>
              <a:rPr lang="de-AT" sz="1559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155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4F49F32-FFBA-9D48-9074-31AE15114962}"/>
              </a:ext>
            </a:extLst>
          </p:cNvPr>
          <p:cNvSpPr txBox="1"/>
          <p:nvPr/>
        </p:nvSpPr>
        <p:spPr>
          <a:xfrm>
            <a:off x="1002635" y="2080955"/>
            <a:ext cx="1652311" cy="474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17"/>
              </a:lnSpc>
            </a:pPr>
            <a:r>
              <a:rPr lang="de-AT" sz="1559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155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C48E81-7DB2-F746-8439-8ACEB34F9E1F}"/>
              </a:ext>
            </a:extLst>
          </p:cNvPr>
          <p:cNvSpPr txBox="1"/>
          <p:nvPr/>
        </p:nvSpPr>
        <p:spPr>
          <a:xfrm>
            <a:off x="8880" y="2080955"/>
            <a:ext cx="1652311" cy="474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17"/>
              </a:lnSpc>
            </a:pPr>
            <a:r>
              <a:rPr lang="de-AT" sz="1559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155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D62937-BEC7-034A-8E78-683DCD7472E7}"/>
              </a:ext>
            </a:extLst>
          </p:cNvPr>
          <p:cNvSpPr txBox="1"/>
          <p:nvPr/>
        </p:nvSpPr>
        <p:spPr>
          <a:xfrm>
            <a:off x="8879" y="2410694"/>
            <a:ext cx="993754" cy="474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17"/>
              </a:lnSpc>
            </a:pPr>
            <a:r>
              <a:rPr lang="de-AT" sz="1559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155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C18DF5E-FC02-9740-8EC8-A040FC0ECDEA}"/>
              </a:ext>
            </a:extLst>
          </p:cNvPr>
          <p:cNvSpPr txBox="1"/>
          <p:nvPr/>
        </p:nvSpPr>
        <p:spPr>
          <a:xfrm>
            <a:off x="1002635" y="2409178"/>
            <a:ext cx="1652311" cy="474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17"/>
              </a:lnSpc>
            </a:pPr>
            <a:r>
              <a:rPr lang="de-AT" sz="1559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155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>
            <a:off x="338900" y="1586887"/>
            <a:ext cx="2316046" cy="29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67"/>
              </a:lnSpc>
            </a:pPr>
            <a:r>
              <a:rPr lang="de-AT" sz="643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643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767"/>
              </a:lnSpc>
            </a:pPr>
            <a:r>
              <a:rPr lang="de-AT" sz="643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643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287" y="938827"/>
            <a:ext cx="246937" cy="24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11</cp:revision>
  <dcterms:created xsi:type="dcterms:W3CDTF">2022-12-05T07:19:33Z</dcterms:created>
  <dcterms:modified xsi:type="dcterms:W3CDTF">2022-12-12T13:47:05Z</dcterms:modified>
  <cp:category/>
</cp:coreProperties>
</file>