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3"/>
  </p:notesMasterIdLst>
  <p:sldIdLst>
    <p:sldId id="256" r:id="rId2"/>
  </p:sldIdLst>
  <p:sldSz cx="1260475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3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>
        <p:scale>
          <a:sx n="83" d="100"/>
          <a:sy n="83" d="100"/>
        </p:scale>
        <p:origin x="4424" y="440"/>
      </p:cViewPr>
      <p:guideLst>
        <p:guide orient="horz" pos="2382"/>
        <p:guide pos="397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171825" y="1143000"/>
            <a:ext cx="5143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1pPr>
    <a:lvl2pPr marL="245511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2pPr>
    <a:lvl3pPr marL="491021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3pPr>
    <a:lvl4pPr marL="736533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4pPr>
    <a:lvl5pPr marL="982042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5pPr>
    <a:lvl6pPr marL="1227554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6pPr>
    <a:lvl7pPr marL="1473063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7pPr>
    <a:lvl8pPr marL="1718574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8pPr>
    <a:lvl9pPr marL="1964085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171825" y="1143000"/>
            <a:ext cx="51435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536" y="1237197"/>
            <a:ext cx="1071404" cy="2631887"/>
          </a:xfrm>
        </p:spPr>
        <p:txBody>
          <a:bodyPr anchor="b"/>
          <a:lstStyle>
            <a:lvl1pPr algn="ctr">
              <a:defRPr sz="82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560" y="3970580"/>
            <a:ext cx="945356" cy="1825171"/>
          </a:xfrm>
        </p:spPr>
        <p:txBody>
          <a:bodyPr/>
          <a:lstStyle>
            <a:lvl1pPr marL="0" indent="0" algn="ctr">
              <a:buNone/>
              <a:defRPr sz="331"/>
            </a:lvl1pPr>
            <a:lvl2pPr marL="63002" indent="0" algn="ctr">
              <a:buNone/>
              <a:defRPr sz="276"/>
            </a:lvl2pPr>
            <a:lvl3pPr marL="126004" indent="0" algn="ctr">
              <a:buNone/>
              <a:defRPr sz="248"/>
            </a:lvl3pPr>
            <a:lvl4pPr marL="189006" indent="0" algn="ctr">
              <a:buNone/>
              <a:defRPr sz="220"/>
            </a:lvl4pPr>
            <a:lvl5pPr marL="252009" indent="0" algn="ctr">
              <a:buNone/>
              <a:defRPr sz="220"/>
            </a:lvl5pPr>
            <a:lvl6pPr marL="315011" indent="0" algn="ctr">
              <a:buNone/>
              <a:defRPr sz="220"/>
            </a:lvl6pPr>
            <a:lvl7pPr marL="378013" indent="0" algn="ctr">
              <a:buNone/>
              <a:defRPr sz="220"/>
            </a:lvl7pPr>
            <a:lvl8pPr marL="441015" indent="0" algn="ctr">
              <a:buNone/>
              <a:defRPr sz="220"/>
            </a:lvl8pPr>
            <a:lvl9pPr marL="504017" indent="0" algn="ctr">
              <a:buNone/>
              <a:defRPr sz="22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97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150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027" y="402483"/>
            <a:ext cx="271790" cy="640647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58" y="402483"/>
            <a:ext cx="799614" cy="64064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8111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4581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1" y="1884671"/>
            <a:ext cx="1087160" cy="3144614"/>
          </a:xfrm>
        </p:spPr>
        <p:txBody>
          <a:bodyPr anchor="b"/>
          <a:lstStyle>
            <a:lvl1pPr>
              <a:defRPr sz="82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001" y="5059035"/>
            <a:ext cx="1087160" cy="1653678"/>
          </a:xfrm>
        </p:spPr>
        <p:txBody>
          <a:bodyPr/>
          <a:lstStyle>
            <a:lvl1pPr marL="0" indent="0">
              <a:buNone/>
              <a:defRPr sz="331">
                <a:solidFill>
                  <a:schemeClr val="tx1"/>
                </a:solidFill>
              </a:defRPr>
            </a:lvl1pPr>
            <a:lvl2pPr marL="63002" indent="0">
              <a:buNone/>
              <a:defRPr sz="276">
                <a:solidFill>
                  <a:schemeClr val="tx1">
                    <a:tint val="75000"/>
                  </a:schemeClr>
                </a:solidFill>
              </a:defRPr>
            </a:lvl2pPr>
            <a:lvl3pPr marL="126004" indent="0">
              <a:buNone/>
              <a:defRPr sz="248">
                <a:solidFill>
                  <a:schemeClr val="tx1">
                    <a:tint val="75000"/>
                  </a:schemeClr>
                </a:solidFill>
              </a:defRPr>
            </a:lvl3pPr>
            <a:lvl4pPr marL="189006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4pPr>
            <a:lvl5pPr marL="252009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5pPr>
            <a:lvl6pPr marL="315011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6pPr>
            <a:lvl7pPr marL="378013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7pPr>
            <a:lvl8pPr marL="441015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8pPr>
            <a:lvl9pPr marL="504017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662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58" y="2012414"/>
            <a:ext cx="535702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115" y="2012414"/>
            <a:ext cx="535702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375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22" y="402484"/>
            <a:ext cx="1087160" cy="14611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822" y="1853171"/>
            <a:ext cx="533240" cy="908210"/>
          </a:xfrm>
        </p:spPr>
        <p:txBody>
          <a:bodyPr anchor="b"/>
          <a:lstStyle>
            <a:lvl1pPr marL="0" indent="0">
              <a:buNone/>
              <a:defRPr sz="331" b="1"/>
            </a:lvl1pPr>
            <a:lvl2pPr marL="63002" indent="0">
              <a:buNone/>
              <a:defRPr sz="276" b="1"/>
            </a:lvl2pPr>
            <a:lvl3pPr marL="126004" indent="0">
              <a:buNone/>
              <a:defRPr sz="248" b="1"/>
            </a:lvl3pPr>
            <a:lvl4pPr marL="189006" indent="0">
              <a:buNone/>
              <a:defRPr sz="220" b="1"/>
            </a:lvl4pPr>
            <a:lvl5pPr marL="252009" indent="0">
              <a:buNone/>
              <a:defRPr sz="220" b="1"/>
            </a:lvl5pPr>
            <a:lvl6pPr marL="315011" indent="0">
              <a:buNone/>
              <a:defRPr sz="220" b="1"/>
            </a:lvl6pPr>
            <a:lvl7pPr marL="378013" indent="0">
              <a:buNone/>
              <a:defRPr sz="220" b="1"/>
            </a:lvl7pPr>
            <a:lvl8pPr marL="441015" indent="0">
              <a:buNone/>
              <a:defRPr sz="220" b="1"/>
            </a:lvl8pPr>
            <a:lvl9pPr marL="504017" indent="0">
              <a:buNone/>
              <a:defRPr sz="2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822" y="2761381"/>
            <a:ext cx="533240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8116" y="1853171"/>
            <a:ext cx="535866" cy="908210"/>
          </a:xfrm>
        </p:spPr>
        <p:txBody>
          <a:bodyPr anchor="b"/>
          <a:lstStyle>
            <a:lvl1pPr marL="0" indent="0">
              <a:buNone/>
              <a:defRPr sz="331" b="1"/>
            </a:lvl1pPr>
            <a:lvl2pPr marL="63002" indent="0">
              <a:buNone/>
              <a:defRPr sz="276" b="1"/>
            </a:lvl2pPr>
            <a:lvl3pPr marL="126004" indent="0">
              <a:buNone/>
              <a:defRPr sz="248" b="1"/>
            </a:lvl3pPr>
            <a:lvl4pPr marL="189006" indent="0">
              <a:buNone/>
              <a:defRPr sz="220" b="1"/>
            </a:lvl4pPr>
            <a:lvl5pPr marL="252009" indent="0">
              <a:buNone/>
              <a:defRPr sz="220" b="1"/>
            </a:lvl5pPr>
            <a:lvl6pPr marL="315011" indent="0">
              <a:buNone/>
              <a:defRPr sz="220" b="1"/>
            </a:lvl6pPr>
            <a:lvl7pPr marL="378013" indent="0">
              <a:buNone/>
              <a:defRPr sz="220" b="1"/>
            </a:lvl7pPr>
            <a:lvl8pPr marL="441015" indent="0">
              <a:buNone/>
              <a:defRPr sz="220" b="1"/>
            </a:lvl8pPr>
            <a:lvl9pPr marL="504017" indent="0">
              <a:buNone/>
              <a:defRPr sz="2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116" y="2761381"/>
            <a:ext cx="535866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3016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4156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774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22" y="503978"/>
            <a:ext cx="406536" cy="1763924"/>
          </a:xfrm>
        </p:spPr>
        <p:txBody>
          <a:bodyPr anchor="b"/>
          <a:lstStyle>
            <a:lvl1pPr>
              <a:defRPr sz="44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866" y="1088455"/>
            <a:ext cx="638115" cy="5372269"/>
          </a:xfrm>
        </p:spPr>
        <p:txBody>
          <a:bodyPr/>
          <a:lstStyle>
            <a:lvl1pPr>
              <a:defRPr sz="441"/>
            </a:lvl1pPr>
            <a:lvl2pPr>
              <a:defRPr sz="386"/>
            </a:lvl2pPr>
            <a:lvl3pPr>
              <a:defRPr sz="331"/>
            </a:lvl3pPr>
            <a:lvl4pPr>
              <a:defRPr sz="276"/>
            </a:lvl4pPr>
            <a:lvl5pPr>
              <a:defRPr sz="276"/>
            </a:lvl5pPr>
            <a:lvl6pPr>
              <a:defRPr sz="276"/>
            </a:lvl6pPr>
            <a:lvl7pPr>
              <a:defRPr sz="276"/>
            </a:lvl7pPr>
            <a:lvl8pPr>
              <a:defRPr sz="276"/>
            </a:lvl8pPr>
            <a:lvl9pPr>
              <a:defRPr sz="27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822" y="2267902"/>
            <a:ext cx="406536" cy="4201570"/>
          </a:xfrm>
        </p:spPr>
        <p:txBody>
          <a:bodyPr/>
          <a:lstStyle>
            <a:lvl1pPr marL="0" indent="0">
              <a:buNone/>
              <a:defRPr sz="220"/>
            </a:lvl1pPr>
            <a:lvl2pPr marL="63002" indent="0">
              <a:buNone/>
              <a:defRPr sz="193"/>
            </a:lvl2pPr>
            <a:lvl3pPr marL="126004" indent="0">
              <a:buNone/>
              <a:defRPr sz="165"/>
            </a:lvl3pPr>
            <a:lvl4pPr marL="189006" indent="0">
              <a:buNone/>
              <a:defRPr sz="138"/>
            </a:lvl4pPr>
            <a:lvl5pPr marL="252009" indent="0">
              <a:buNone/>
              <a:defRPr sz="138"/>
            </a:lvl5pPr>
            <a:lvl6pPr marL="315011" indent="0">
              <a:buNone/>
              <a:defRPr sz="138"/>
            </a:lvl6pPr>
            <a:lvl7pPr marL="378013" indent="0">
              <a:buNone/>
              <a:defRPr sz="138"/>
            </a:lvl7pPr>
            <a:lvl8pPr marL="441015" indent="0">
              <a:buNone/>
              <a:defRPr sz="138"/>
            </a:lvl8pPr>
            <a:lvl9pPr marL="504017" indent="0">
              <a:buNone/>
              <a:defRPr sz="13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8492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22" y="503978"/>
            <a:ext cx="406536" cy="1763924"/>
          </a:xfrm>
        </p:spPr>
        <p:txBody>
          <a:bodyPr anchor="b"/>
          <a:lstStyle>
            <a:lvl1pPr>
              <a:defRPr sz="44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866" y="1088455"/>
            <a:ext cx="638115" cy="5372269"/>
          </a:xfrm>
        </p:spPr>
        <p:txBody>
          <a:bodyPr anchor="t"/>
          <a:lstStyle>
            <a:lvl1pPr marL="0" indent="0">
              <a:buNone/>
              <a:defRPr sz="441"/>
            </a:lvl1pPr>
            <a:lvl2pPr marL="63002" indent="0">
              <a:buNone/>
              <a:defRPr sz="386"/>
            </a:lvl2pPr>
            <a:lvl3pPr marL="126004" indent="0">
              <a:buNone/>
              <a:defRPr sz="331"/>
            </a:lvl3pPr>
            <a:lvl4pPr marL="189006" indent="0">
              <a:buNone/>
              <a:defRPr sz="276"/>
            </a:lvl4pPr>
            <a:lvl5pPr marL="252009" indent="0">
              <a:buNone/>
              <a:defRPr sz="276"/>
            </a:lvl5pPr>
            <a:lvl6pPr marL="315011" indent="0">
              <a:buNone/>
              <a:defRPr sz="276"/>
            </a:lvl6pPr>
            <a:lvl7pPr marL="378013" indent="0">
              <a:buNone/>
              <a:defRPr sz="276"/>
            </a:lvl7pPr>
            <a:lvl8pPr marL="441015" indent="0">
              <a:buNone/>
              <a:defRPr sz="276"/>
            </a:lvl8pPr>
            <a:lvl9pPr marL="504017" indent="0">
              <a:buNone/>
              <a:defRPr sz="27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822" y="2267902"/>
            <a:ext cx="406536" cy="4201570"/>
          </a:xfrm>
        </p:spPr>
        <p:txBody>
          <a:bodyPr/>
          <a:lstStyle>
            <a:lvl1pPr marL="0" indent="0">
              <a:buNone/>
              <a:defRPr sz="220"/>
            </a:lvl1pPr>
            <a:lvl2pPr marL="63002" indent="0">
              <a:buNone/>
              <a:defRPr sz="193"/>
            </a:lvl2pPr>
            <a:lvl3pPr marL="126004" indent="0">
              <a:buNone/>
              <a:defRPr sz="165"/>
            </a:lvl3pPr>
            <a:lvl4pPr marL="189006" indent="0">
              <a:buNone/>
              <a:defRPr sz="138"/>
            </a:lvl4pPr>
            <a:lvl5pPr marL="252009" indent="0">
              <a:buNone/>
              <a:defRPr sz="138"/>
            </a:lvl5pPr>
            <a:lvl6pPr marL="315011" indent="0">
              <a:buNone/>
              <a:defRPr sz="138"/>
            </a:lvl6pPr>
            <a:lvl7pPr marL="378013" indent="0">
              <a:buNone/>
              <a:defRPr sz="138"/>
            </a:lvl7pPr>
            <a:lvl8pPr marL="441015" indent="0">
              <a:buNone/>
              <a:defRPr sz="138"/>
            </a:lvl8pPr>
            <a:lvl9pPr marL="504017" indent="0">
              <a:buNone/>
              <a:defRPr sz="13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6768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58" y="402484"/>
            <a:ext cx="1087160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58" y="2012414"/>
            <a:ext cx="1087160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58" y="7006700"/>
            <a:ext cx="28360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533" y="7006700"/>
            <a:ext cx="42541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0210" y="7006700"/>
            <a:ext cx="28360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5121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26004" rtl="0" eaLnBrk="1" latinLnBrk="0" hangingPunct="1">
        <a:lnSpc>
          <a:spcPct val="90000"/>
        </a:lnSpc>
        <a:spcBef>
          <a:spcPct val="0"/>
        </a:spcBef>
        <a:buNone/>
        <a:defRPr sz="6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01" indent="-31501" algn="l" defTabSz="126004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386" kern="1200">
          <a:solidFill>
            <a:schemeClr val="tx1"/>
          </a:solidFill>
          <a:latin typeface="+mn-lt"/>
          <a:ea typeface="+mn-ea"/>
          <a:cs typeface="+mn-cs"/>
        </a:defRPr>
      </a:lvl1pPr>
      <a:lvl2pPr marL="94503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331" kern="1200">
          <a:solidFill>
            <a:schemeClr val="tx1"/>
          </a:solidFill>
          <a:latin typeface="+mn-lt"/>
          <a:ea typeface="+mn-ea"/>
          <a:cs typeface="+mn-cs"/>
        </a:defRPr>
      </a:lvl2pPr>
      <a:lvl3pPr marL="157505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76" kern="1200">
          <a:solidFill>
            <a:schemeClr val="tx1"/>
          </a:solidFill>
          <a:latin typeface="+mn-lt"/>
          <a:ea typeface="+mn-ea"/>
          <a:cs typeface="+mn-cs"/>
        </a:defRPr>
      </a:lvl3pPr>
      <a:lvl4pPr marL="220508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4pPr>
      <a:lvl5pPr marL="283510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5pPr>
      <a:lvl6pPr marL="346512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6pPr>
      <a:lvl7pPr marL="409514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7pPr>
      <a:lvl8pPr marL="472516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8pPr>
      <a:lvl9pPr marL="535518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1pPr>
      <a:lvl2pPr marL="63002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3pPr>
      <a:lvl4pPr marL="189006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4pPr>
      <a:lvl5pPr marL="252009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5pPr>
      <a:lvl6pPr marL="315011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6pPr>
      <a:lvl7pPr marL="378013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7pPr>
      <a:lvl8pPr marL="441015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8pPr>
      <a:lvl9pPr marL="504017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Platz enthält.&#10;&#10;Automatisch generierte Beschreibung">
            <a:extLst>
              <a:ext uri="{FF2B5EF4-FFF2-40B4-BE49-F238E27FC236}">
                <a16:creationId xmlns:a16="http://schemas.microsoft.com/office/drawing/2014/main" id="{F46B83C0-CA75-F542-8246-D93362205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7" y="0"/>
            <a:ext cx="1255881" cy="7559675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00B1BBFB-13E8-3640-9D0B-5A98B9CD635C}"/>
              </a:ext>
            </a:extLst>
          </p:cNvPr>
          <p:cNvSpPr txBox="1"/>
          <p:nvPr/>
        </p:nvSpPr>
        <p:spPr>
          <a:xfrm rot="5400000">
            <a:off x="40314" y="2057435"/>
            <a:ext cx="2113807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000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20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0C849F8-97D3-EB42-90D0-86ADAA28824D}"/>
              </a:ext>
            </a:extLst>
          </p:cNvPr>
          <p:cNvSpPr txBox="1"/>
          <p:nvPr/>
        </p:nvSpPr>
        <p:spPr>
          <a:xfrm rot="5400000">
            <a:off x="-387198" y="1653670"/>
            <a:ext cx="2113808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000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20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931C350-4071-6A45-AA37-32C8906FE4A1}"/>
              </a:ext>
            </a:extLst>
          </p:cNvPr>
          <p:cNvSpPr txBox="1"/>
          <p:nvPr/>
        </p:nvSpPr>
        <p:spPr>
          <a:xfrm rot="5400000">
            <a:off x="-387198" y="5845656"/>
            <a:ext cx="2113808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000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20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C0D0CCB-FAA4-0F43-A5AC-5B4D7E0FA09B}"/>
              </a:ext>
            </a:extLst>
          </p:cNvPr>
          <p:cNvSpPr txBox="1"/>
          <p:nvPr/>
        </p:nvSpPr>
        <p:spPr>
          <a:xfrm rot="5400000">
            <a:off x="382242" y="4156911"/>
            <a:ext cx="574927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000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20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D4CEDC4-9158-2648-88F0-896969BC978C}"/>
              </a:ext>
            </a:extLst>
          </p:cNvPr>
          <p:cNvSpPr txBox="1"/>
          <p:nvPr/>
        </p:nvSpPr>
        <p:spPr>
          <a:xfrm rot="5400000">
            <a:off x="40314" y="5833789"/>
            <a:ext cx="2113807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000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20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2F12E6C-9FF3-2F42-ACE7-4E27CCC0C48E}"/>
              </a:ext>
            </a:extLst>
          </p:cNvPr>
          <p:cNvSpPr txBox="1"/>
          <p:nvPr/>
        </p:nvSpPr>
        <p:spPr>
          <a:xfrm rot="5400000">
            <a:off x="809753" y="4592030"/>
            <a:ext cx="574929" cy="4873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000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20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87E35C2B-9684-0944-9F9F-9DDFCE2AE7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8005" y="886849"/>
            <a:ext cx="324870" cy="324870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2EF039FB-9FE8-2349-87D5-B64DB945F63A}"/>
              </a:ext>
            </a:extLst>
          </p:cNvPr>
          <p:cNvSpPr txBox="1"/>
          <p:nvPr/>
        </p:nvSpPr>
        <p:spPr>
          <a:xfrm rot="5400000">
            <a:off x="-429064" y="2138361"/>
            <a:ext cx="12831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AT" sz="8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FRIDAY AFTERNOON</a:t>
            </a:r>
            <a:endParaRPr lang="de-AT" sz="80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ctr">
              <a:lnSpc>
                <a:spcPts val="1000"/>
              </a:lnSpc>
            </a:pPr>
            <a:r>
              <a:rPr lang="de-AT" sz="8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2022–11–11</a:t>
            </a:r>
            <a:endParaRPr lang="de-AT" sz="80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9</cp:revision>
  <dcterms:created xsi:type="dcterms:W3CDTF">2022-12-05T07:19:33Z</dcterms:created>
  <dcterms:modified xsi:type="dcterms:W3CDTF">2022-12-12T15:22:22Z</dcterms:modified>
  <cp:category/>
</cp:coreProperties>
</file>