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6120000" cy="21240000"/>
  <p:notesSz cx="6120000" cy="2124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458999" y="3476084"/>
            <a:ext cx="5202000" cy="7394666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765000" y="11155918"/>
            <a:ext cx="4590000" cy="5128081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4379625" y="1130833"/>
            <a:ext cx="1319625" cy="1799991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420750" y="1130833"/>
            <a:ext cx="3882375" cy="1799991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17563" y="5295256"/>
            <a:ext cx="5278499" cy="8835248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17563" y="14214089"/>
            <a:ext cx="5278499" cy="4646248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20749" y="5654166"/>
            <a:ext cx="2601000" cy="1347658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3098250" y="5654166"/>
            <a:ext cx="2601000" cy="13476585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21547" y="1130838"/>
            <a:ext cx="5278499" cy="4105418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21547" y="5206751"/>
            <a:ext cx="2589046" cy="2551748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21547" y="7758499"/>
            <a:ext cx="2589046" cy="1141158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3098250" y="5206751"/>
            <a:ext cx="2601797" cy="2551748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3098250" y="7758499"/>
            <a:ext cx="2601797" cy="11411584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21547" y="1415999"/>
            <a:ext cx="1973859" cy="4956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2601797" y="3058170"/>
            <a:ext cx="3098250" cy="15094167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21547" y="6372000"/>
            <a:ext cx="1973859" cy="11804918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21547" y="1415999"/>
            <a:ext cx="1973859" cy="4956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2601797" y="3058170"/>
            <a:ext cx="3098250" cy="15094167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21547" y="6372000"/>
            <a:ext cx="1973859" cy="11804918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20750" y="1130838"/>
            <a:ext cx="5278499" cy="41054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20750" y="5654166"/>
            <a:ext cx="5278499" cy="13476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420749" y="19686337"/>
            <a:ext cx="1377000" cy="113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027250" y="19686337"/>
            <a:ext cx="2065500" cy="113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4322250" y="19686337"/>
            <a:ext cx="1377000" cy="113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4151667" y="-197502"/>
            <a:ext cx="14423335" cy="21635004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 flipH="0" flipV="0">
            <a:off x="49510" y="4901174"/>
            <a:ext cx="6020978" cy="299757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58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5800"/>
          </a:p>
          <a:p>
            <a:pPr algn="ctr">
              <a:lnSpc>
                <a:spcPct val="100000"/>
              </a:lnSpc>
              <a:defRPr/>
            </a:pPr>
            <a:r>
              <a:rPr lang="de-AT" sz="58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sz="58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58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sz="5800">
              <a:latin typeface="Calibri"/>
              <a:ea typeface="Malgun Gothic"/>
              <a:cs typeface="Times New Roman"/>
            </a:endParaRPr>
          </a:p>
        </p:txBody>
      </p:sp>
      <p:sp>
        <p:nvSpPr>
          <p:cNvPr id="6" name="Textfeld 4" hidden="0"/>
          <p:cNvSpPr txBox="1"/>
          <p:nvPr isPhoto="0" userDrawn="0"/>
        </p:nvSpPr>
        <p:spPr bwMode="auto">
          <a:xfrm flipH="0" flipV="0">
            <a:off x="756967" y="9380811"/>
            <a:ext cx="4606064" cy="222018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2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sz="2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 flipH="0" flipV="0">
            <a:off x="-2600243" y="15254972"/>
            <a:ext cx="5968717" cy="66920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 flipH="0" flipV="0">
            <a:off x="3112499" y="16197005"/>
            <a:ext cx="2759741" cy="190734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1863636839" name="Grafik 3" hidden="0"/>
          <p:cNvPicPr/>
          <p:nvPr isPhoto="0" userDrawn="0"/>
        </p:nvPicPr>
        <p:blipFill>
          <a:blip r:embed="rId3"/>
          <a:stretch/>
        </p:blipFill>
        <p:spPr bwMode="auto">
          <a:xfrm flipH="0" flipV="0">
            <a:off x="2419191" y="1559365"/>
            <a:ext cx="1281617" cy="1255359"/>
          </a:xfrm>
          <a:prstGeom prst="rect">
            <a:avLst/>
          </a:prstGeom>
        </p:spPr>
      </p:pic>
      <p:sp>
        <p:nvSpPr>
          <p:cNvPr id="785665000" name="Oval 7" hidden="0"/>
          <p:cNvSpPr>
            <a:spLocks noChangeAspect="1"/>
          </p:cNvSpPr>
          <p:nvPr isPhoto="0" userDrawn="0"/>
        </p:nvSpPr>
        <p:spPr bwMode="auto">
          <a:xfrm>
            <a:off x="-2207683" y="-2187045"/>
            <a:ext cx="4415367" cy="437409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1718282743" name="Textfeld 6" hidden="0"/>
          <p:cNvSpPr txBox="1"/>
          <p:nvPr isPhoto="0" userDrawn="0"/>
        </p:nvSpPr>
        <p:spPr bwMode="auto">
          <a:xfrm>
            <a:off x="308461" y="405084"/>
            <a:ext cx="1835613" cy="10510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3" lvl="0" indent="-371993">
              <a:lnSpc>
                <a:spcPct val="100000"/>
              </a:lnSpc>
              <a:buAutoNum type="arabicPeriod"/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2022-06-21T13:18:33Z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