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18000000" cy="25200000"/>
  <p:notesSz cx="18000000" cy="2520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349999" y="4124168"/>
            <a:ext cx="15300000" cy="8773332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2250000" y="13235835"/>
            <a:ext cx="13500000" cy="6084164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2881251" y="1341666"/>
            <a:ext cx="3881250" cy="21355835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237500" y="1341666"/>
            <a:ext cx="11418750" cy="2135583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28126" y="6282507"/>
            <a:ext cx="15524999" cy="10482497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228126" y="16864173"/>
            <a:ext cx="15524999" cy="5512497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237499" y="6708333"/>
            <a:ext cx="7650000" cy="1598916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9112500" y="6708333"/>
            <a:ext cx="7650000" cy="1598916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39844" y="1341672"/>
            <a:ext cx="15524999" cy="4870835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239846" y="6177502"/>
            <a:ext cx="7614842" cy="3027497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239846" y="9204999"/>
            <a:ext cx="7614842" cy="1353916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9112501" y="6177502"/>
            <a:ext cx="7652344" cy="3027497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9112501" y="9204999"/>
            <a:ext cx="7652344" cy="1353916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39844" y="1679999"/>
            <a:ext cx="5805468" cy="5880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7652344" y="3628338"/>
            <a:ext cx="9112500" cy="17908333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239844" y="7560000"/>
            <a:ext cx="5805468" cy="14005835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39844" y="1679999"/>
            <a:ext cx="5805468" cy="5880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7652344" y="3628338"/>
            <a:ext cx="9112500" cy="17908333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239844" y="7560000"/>
            <a:ext cx="5805468" cy="14005835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237500" y="1341672"/>
            <a:ext cx="15524999" cy="4870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237500" y="6708333"/>
            <a:ext cx="15524999" cy="15989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237499" y="23356672"/>
            <a:ext cx="4050000" cy="1341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962500" y="23356672"/>
            <a:ext cx="6075000" cy="1341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2712500" y="23356672"/>
            <a:ext cx="4050000" cy="13416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134999" y="-828449"/>
            <a:ext cx="18269999" cy="26856899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2226375" y="3827704"/>
            <a:ext cx="13547249" cy="76628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2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1600"/>
          </a:p>
          <a:p>
            <a:pPr algn="ctr">
              <a:lnSpc>
                <a:spcPct val="100000"/>
              </a:lnSpc>
              <a:defRPr/>
            </a:pPr>
            <a:r>
              <a:rPr lang="de-AT" sz="12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1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2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1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4172991" y="10863874"/>
            <a:ext cx="9654017" cy="263412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sz="48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2508425" y="20172280"/>
            <a:ext cx="7276354" cy="7939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13315985" y="21907657"/>
            <a:ext cx="3955312" cy="226294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988166410" name="Grafik 3" hidden="0"/>
          <p:cNvPicPr/>
          <p:nvPr isPhoto="0" userDrawn="0"/>
        </p:nvPicPr>
        <p:blipFill>
          <a:blip r:embed="rId3"/>
          <a:stretch/>
        </p:blipFill>
        <p:spPr bwMode="auto">
          <a:xfrm flipH="0" flipV="0">
            <a:off x="7752209" y="405084"/>
            <a:ext cx="2495579" cy="2444451"/>
          </a:xfrm>
          <a:prstGeom prst="rect">
            <a:avLst/>
          </a:prstGeom>
        </p:spPr>
      </p:pic>
      <p:sp>
        <p:nvSpPr>
          <p:cNvPr id="1348786945" name="Oval 7" hidden="0"/>
          <p:cNvSpPr>
            <a:spLocks noChangeAspect="1"/>
          </p:cNvSpPr>
          <p:nvPr isPhoto="0" userDrawn="0"/>
        </p:nvSpPr>
        <p:spPr bwMode="auto">
          <a:xfrm>
            <a:off x="-2207684" y="-2187045"/>
            <a:ext cx="4415368" cy="437409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070586539" name="Textfeld 6" hidden="0"/>
          <p:cNvSpPr txBox="1"/>
          <p:nvPr isPhoto="0" userDrawn="0"/>
        </p:nvSpPr>
        <p:spPr bwMode="auto">
          <a:xfrm>
            <a:off x="308462" y="405085"/>
            <a:ext cx="1835613" cy="10510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2022-06-21T13:15:37Z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