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sldIdLst>
    <p:sldId id="256" r:id="rId3"/>
  </p:sldIdLst>
  <p:sldSz cx="15120000" cy="21384000"/>
  <p:notesSz cx="15120000" cy="21384000"/>
  <p:defaultTextStyle>
    <a:defPPr>
      <a:defRPr lang="en-US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133999" y="3499651"/>
            <a:ext cx="12852000" cy="7444799"/>
          </a:xfrm>
        </p:spPr>
        <p:txBody>
          <a:bodyPr anchor="b"/>
          <a:lstStyle>
            <a:lvl1pPr algn="ctr"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890000" y="11231551"/>
            <a:ext cx="11340000" cy="5162848"/>
          </a:xfrm>
        </p:spPr>
        <p:txBody>
          <a:bodyPr/>
          <a:lstStyle>
            <a:lvl1pPr marL="0" indent="0" algn="ctr">
              <a:buNone/>
              <a:defRPr sz="3950"/>
            </a:lvl1pPr>
            <a:lvl2pPr marL="755980" indent="0" algn="ctr">
              <a:buNone/>
              <a:defRPr sz="3300"/>
            </a:lvl2pPr>
            <a:lvl3pPr marL="1511960" indent="0" algn="ctr">
              <a:buNone/>
              <a:defRPr sz="3000"/>
            </a:lvl3pPr>
            <a:lvl4pPr marL="2267941" indent="0" algn="ctr">
              <a:buNone/>
              <a:defRPr sz="2650"/>
            </a:lvl4pPr>
            <a:lvl5pPr marL="3023921" indent="0" algn="ctr">
              <a:buNone/>
              <a:defRPr sz="2650"/>
            </a:lvl5pPr>
            <a:lvl6pPr marL="3779901" indent="0" algn="ctr">
              <a:buNone/>
              <a:defRPr sz="2650"/>
            </a:lvl6pPr>
            <a:lvl7pPr marL="4535881" indent="0" algn="ctr">
              <a:buNone/>
              <a:defRPr sz="2650"/>
            </a:lvl7pPr>
            <a:lvl8pPr marL="5291861" indent="0" algn="ctr">
              <a:buNone/>
              <a:defRPr sz="2650"/>
            </a:lvl8pPr>
            <a:lvl9pPr marL="6047842" indent="0" algn="ctr">
              <a:buNone/>
              <a:defRPr sz="265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10820251" y="1138499"/>
            <a:ext cx="3260250" cy="18121951"/>
          </a:xfrm>
        </p:spPr>
        <p:txBody>
          <a:bodyPr vert="eaVert"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cal Text Placehold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1039500" y="1138499"/>
            <a:ext cx="9591750" cy="18121951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-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1626" y="5331156"/>
            <a:ext cx="13040999" cy="8895147"/>
          </a:xfrm>
        </p:spPr>
        <p:txBody>
          <a:bodyPr anchor="b"/>
          <a:lstStyle>
            <a:lvl1pPr>
              <a:defRPr sz="99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1626" y="14310455"/>
            <a:ext cx="13040999" cy="4677748"/>
          </a:xfrm>
        </p:spPr>
        <p:txBody>
          <a:bodyPr/>
          <a:lstStyle>
            <a:lvl1pPr marL="0" indent="0">
              <a:buNone/>
              <a:defRPr sz="3950">
                <a:solidFill>
                  <a:schemeClr val="tx1"/>
                </a:solidFill>
              </a:defRPr>
            </a:lvl1pPr>
            <a:lvl2pPr marL="7559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1039499" y="5692499"/>
            <a:ext cx="6426000" cy="1356795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7654500" y="5692499"/>
            <a:ext cx="6426000" cy="1356795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69" y="1138504"/>
            <a:ext cx="13040999" cy="4133251"/>
          </a:xfrm>
        </p:spPr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41470" y="5242051"/>
            <a:ext cx="6396467" cy="2569048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1041470" y="7811099"/>
            <a:ext cx="6396467" cy="1148895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5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7654501" y="5242051"/>
            <a:ext cx="6427969" cy="2569048"/>
          </a:xfrm>
        </p:spPr>
        <p:txBody>
          <a:bodyPr anchor="b"/>
          <a:lstStyle>
            <a:lvl1pPr marL="0" indent="0">
              <a:buNone/>
              <a:defRPr sz="3950" b="1"/>
            </a:lvl1pPr>
            <a:lvl2pPr marL="755980" indent="0">
              <a:buNone/>
              <a:defRPr sz="3300" b="1"/>
            </a:lvl2pPr>
            <a:lvl3pPr marL="1511960" indent="0">
              <a:buNone/>
              <a:defRPr sz="3000" b="1"/>
            </a:lvl3pPr>
            <a:lvl4pPr marL="2267941" indent="0">
              <a:buNone/>
              <a:defRPr sz="2650" b="1"/>
            </a:lvl4pPr>
            <a:lvl5pPr marL="3023921" indent="0">
              <a:buNone/>
              <a:defRPr sz="2650" b="1"/>
            </a:lvl5pPr>
            <a:lvl6pPr marL="3779901" indent="0">
              <a:buNone/>
              <a:defRPr sz="2650" b="1"/>
            </a:lvl6pPr>
            <a:lvl7pPr marL="4535881" indent="0">
              <a:buNone/>
              <a:defRPr sz="2650" b="1"/>
            </a:lvl7pPr>
            <a:lvl8pPr marL="5291861" indent="0">
              <a:buNone/>
              <a:defRPr sz="2650" b="1"/>
            </a:lvl8pPr>
            <a:lvl9pPr marL="6047842" indent="0">
              <a:buNone/>
              <a:defRPr sz="265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7654501" y="7811099"/>
            <a:ext cx="6427969" cy="11488951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7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4" name="Footer Placehold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Slide Number Placehold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3" name="Footer Placehold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69" y="1425599"/>
            <a:ext cx="4876593" cy="49896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6427969" y="3078903"/>
            <a:ext cx="7654500" cy="15196500"/>
          </a:xfrm>
        </p:spPr>
        <p:txBody>
          <a:bodyPr/>
          <a:lstStyle>
            <a:lvl1pPr>
              <a:defRPr sz="5300"/>
            </a:lvl1pPr>
            <a:lvl2pPr>
              <a:defRPr sz="4650"/>
            </a:lvl2pPr>
            <a:lvl3pPr>
              <a:defRPr sz="395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69" y="6415200"/>
            <a:ext cx="4876593" cy="1188495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41469" y="1425599"/>
            <a:ext cx="4876593" cy="4989600"/>
          </a:xfrm>
        </p:spPr>
        <p:txBody>
          <a:bodyPr anchor="b"/>
          <a:lstStyle>
            <a:lvl1pPr>
              <a:defRPr sz="53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Picture Placeholder 2" hidden="0"/>
          <p:cNvSpPr>
            <a:spLocks noChangeAspect="1" noGrp="1"/>
          </p:cNvSpPr>
          <p:nvPr isPhoto="0" userDrawn="0">
            <p:ph type="pic" idx="1" hasCustomPrompt="0"/>
          </p:nvPr>
        </p:nvSpPr>
        <p:spPr bwMode="auto">
          <a:xfrm>
            <a:off x="6427969" y="3078903"/>
            <a:ext cx="7654500" cy="15196500"/>
          </a:xfrm>
        </p:spPr>
        <p:txBody>
          <a:bodyPr anchor="t"/>
          <a:lstStyle>
            <a:lvl1pPr marL="0" indent="0">
              <a:buNone/>
              <a:defRPr sz="5300"/>
            </a:lvl1pPr>
            <a:lvl2pPr marL="755980" indent="0">
              <a:buNone/>
              <a:defRPr sz="4650"/>
            </a:lvl2pPr>
            <a:lvl3pPr marL="1511960" indent="0">
              <a:buNone/>
              <a:defRPr sz="3950"/>
            </a:lvl3pPr>
            <a:lvl4pPr marL="2267941" indent="0">
              <a:buNone/>
              <a:defRPr sz="3300"/>
            </a:lvl4pPr>
            <a:lvl5pPr marL="3023921" indent="0">
              <a:buNone/>
              <a:defRPr sz="3300"/>
            </a:lvl5pPr>
            <a:lvl6pPr marL="3779901" indent="0">
              <a:buNone/>
              <a:defRPr sz="3300"/>
            </a:lvl6pPr>
            <a:lvl7pPr marL="4535881" indent="0">
              <a:buNone/>
              <a:defRPr sz="3300"/>
            </a:lvl7pPr>
            <a:lvl8pPr marL="5291861" indent="0">
              <a:buNone/>
              <a:defRPr sz="3300"/>
            </a:lvl8pPr>
            <a:lvl9pPr marL="6047842" indent="0">
              <a:buNone/>
              <a:defRPr sz="3300"/>
            </a:lvl9pPr>
          </a:lstStyle>
          <a:p>
            <a:pPr>
              <a:defRPr/>
            </a:pPr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 Placehold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041469" y="6415200"/>
            <a:ext cx="4876593" cy="11884951"/>
          </a:xfrm>
        </p:spPr>
        <p:txBody>
          <a:bodyPr/>
          <a:lstStyle>
            <a:lvl1pPr marL="0" indent="0">
              <a:buNone/>
              <a:defRPr sz="2650"/>
            </a:lvl1pPr>
            <a:lvl2pPr marL="755980" indent="0">
              <a:buNone/>
              <a:defRPr sz="2300"/>
            </a:lvl2pPr>
            <a:lvl3pPr marL="1511960" indent="0">
              <a:buNone/>
              <a:defRPr sz="2000"/>
            </a:lvl3pPr>
            <a:lvl4pPr marL="2267941" indent="0">
              <a:buNone/>
              <a:defRPr sz="1650"/>
            </a:lvl4pPr>
            <a:lvl5pPr marL="3023921" indent="0">
              <a:buNone/>
              <a:defRPr sz="1650"/>
            </a:lvl5pPr>
            <a:lvl6pPr marL="3779901" indent="0">
              <a:buNone/>
              <a:defRPr sz="1650"/>
            </a:lvl6pPr>
            <a:lvl7pPr marL="4535881" indent="0">
              <a:buNone/>
              <a:defRPr sz="1650"/>
            </a:lvl7pPr>
            <a:lvl8pPr marL="5291861" indent="0">
              <a:buNone/>
              <a:defRPr sz="1650"/>
            </a:lvl8pPr>
            <a:lvl9pPr marL="6047842" indent="0">
              <a:buNone/>
              <a:defRPr sz="1650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5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039500" y="1138504"/>
            <a:ext cx="13040999" cy="4133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1039500" y="5692499"/>
            <a:ext cx="13040999" cy="135679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 lang="en-US"/>
          </a:p>
        </p:txBody>
      </p:sp>
      <p:sp>
        <p:nvSpPr>
          <p:cNvPr id="4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1039499" y="19819804"/>
            <a:ext cx="3402000" cy="1138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4E6406-AB4F-4244-B5B3-708C88E43397}" type="datetimeFigureOut">
              <a:rPr lang="de-DE"/>
              <a:t/>
            </a:fld>
            <a:endParaRPr lang="de-DE"/>
          </a:p>
        </p:txBody>
      </p:sp>
      <p:sp>
        <p:nvSpPr>
          <p:cNvPr id="5" name="Footer Placehold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5008500" y="19819804"/>
            <a:ext cx="5103000" cy="1138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0678500" y="19819804"/>
            <a:ext cx="3402000" cy="1138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977B99-8454-1845-933F-E30CF72081A2}" type="slidenum">
              <a:rPr lang="de-DE"/>
              <a:t/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511960">
        <a:lnSpc>
          <a:spcPct val="90000"/>
        </a:lnSpc>
        <a:spcBef>
          <a:spcPts val="0"/>
        </a:spcBef>
        <a:buNone/>
        <a:defRPr sz="7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>
        <a:lnSpc>
          <a:spcPct val="90000"/>
        </a:lnSpc>
        <a:spcBef>
          <a:spcPts val="1654"/>
        </a:spcBef>
        <a:buFont typeface="Arial"/>
        <a:buChar char="•"/>
        <a:defRPr sz="465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95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300">
          <a:solidFill>
            <a:schemeClr val="tx1"/>
          </a:solidFill>
          <a:latin typeface="+mn-lt"/>
          <a:ea typeface="+mn-ea"/>
          <a:cs typeface="+mn-cs"/>
        </a:defRPr>
      </a:lvl3pPr>
      <a:lvl4pPr marL="2645930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>
        <a:lnSpc>
          <a:spcPct val="90000"/>
        </a:lnSpc>
        <a:spcBef>
          <a:spcPts val="827"/>
        </a:spcBef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>
        <a:defRPr sz="30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Grafik 4" hidden="0"/>
          <p:cNvPicPr>
            <a:picLocks noChangeAspect="1"/>
          </p:cNvPicPr>
          <p:nvPr isPhoto="0" userDrawn="0"/>
        </p:nvPicPr>
        <p:blipFill>
          <a:blip r:embed="rId2"/>
          <a:srcRect l="0" t="3296" r="6992" b="9009"/>
          <a:stretch/>
        </p:blipFill>
        <p:spPr bwMode="auto">
          <a:xfrm>
            <a:off x="-1" y="-1"/>
            <a:ext cx="15120001" cy="21384001"/>
          </a:xfrm>
          <a:prstGeom prst="rect">
            <a:avLst/>
          </a:prstGeom>
        </p:spPr>
      </p:pic>
      <p:sp>
        <p:nvSpPr>
          <p:cNvPr id="7" name="Textfeld 2" hidden="0"/>
          <p:cNvSpPr txBox="1"/>
          <p:nvPr isPhoto="0" userDrawn="0"/>
        </p:nvSpPr>
        <p:spPr bwMode="auto">
          <a:xfrm>
            <a:off x="1870155" y="3248080"/>
            <a:ext cx="11379689" cy="65025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DEIN</a:t>
            </a:r>
            <a:endParaRPr/>
          </a:p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TOLLES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ctr">
              <a:lnSpc>
                <a:spcPts val="14000"/>
              </a:lnSpc>
              <a:defRPr/>
            </a:pPr>
            <a:r>
              <a:rPr lang="de-AT" sz="13000" b="1">
                <a:solidFill>
                  <a:srgbClr val="FFFFFF"/>
                </a:solidFill>
                <a:latin typeface="Verdana"/>
                <a:ea typeface="Malgun Gothic"/>
                <a:cs typeface="Times New Roman"/>
              </a:rPr>
              <a:t>FESTIVAL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pic>
        <p:nvPicPr>
          <p:cNvPr id="4" name="Grafik 3" hidden="0"/>
          <p:cNvPicPr/>
          <p:nvPr isPhoto="0" userDrawn="0"/>
        </p:nvPicPr>
        <p:blipFill>
          <a:blip r:embed="rId3"/>
          <a:stretch/>
        </p:blipFill>
        <p:spPr bwMode="auto">
          <a:xfrm>
            <a:off x="6945293" y="1085551"/>
            <a:ext cx="1229412" cy="1229381"/>
          </a:xfrm>
          <a:prstGeom prst="rect">
            <a:avLst/>
          </a:prstGeom>
        </p:spPr>
      </p:pic>
      <p:sp>
        <p:nvSpPr>
          <p:cNvPr id="6" name="Textfeld 4" hidden="0"/>
          <p:cNvSpPr txBox="1"/>
          <p:nvPr isPhoto="0" userDrawn="0"/>
        </p:nvSpPr>
        <p:spPr bwMode="auto">
          <a:xfrm>
            <a:off x="3902242" y="9218773"/>
            <a:ext cx="7315514" cy="223523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ct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GENIESSE STEIRISCHE OBSTSPEZIALITÄTEN UND LIVEMUSIK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8" name="Oval 7" hidden="0"/>
          <p:cNvSpPr>
            <a:spLocks noChangeAspect="1"/>
          </p:cNvSpPr>
          <p:nvPr isPhoto="0" userDrawn="0"/>
        </p:nvSpPr>
        <p:spPr bwMode="auto">
          <a:xfrm>
            <a:off x="-3995909" y="-3995808"/>
            <a:ext cx="7991818" cy="799161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/>
            <a:noAutofit/>
          </a:bodyPr>
          <a:lstStyle/>
          <a:p>
            <a:pPr>
              <a:defRPr/>
            </a:pPr>
            <a:endParaRPr lang="de-DE"/>
          </a:p>
        </p:txBody>
      </p:sp>
      <p:sp>
        <p:nvSpPr>
          <p:cNvPr id="9" name="Textfeld 6" hidden="0"/>
          <p:cNvSpPr txBox="1"/>
          <p:nvPr isPhoto="0" userDrawn="0"/>
        </p:nvSpPr>
        <p:spPr bwMode="auto">
          <a:xfrm>
            <a:off x="558319" y="740104"/>
            <a:ext cx="3322462" cy="192027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marL="742950" lvl="0" indent="-742950">
              <a:lnSpc>
                <a:spcPts val="4800"/>
              </a:lnSpc>
              <a:buAutoNum type="arabicPeriod"/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– 5.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lvl="0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JULI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0" name="Textfeld 7" hidden="0"/>
          <p:cNvSpPr txBox="1"/>
          <p:nvPr isPhoto="0" userDrawn="0"/>
        </p:nvSpPr>
        <p:spPr bwMode="auto">
          <a:xfrm rot="5400000">
            <a:off x="-2107077" y="17117621"/>
            <a:ext cx="6112137" cy="67374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WWW.WEBSITE.AT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  <p:sp>
        <p:nvSpPr>
          <p:cNvPr id="11" name="Textfeld 5" hidden="0"/>
          <p:cNvSpPr txBox="1"/>
          <p:nvPr isPhoto="0" userDrawn="0"/>
        </p:nvSpPr>
        <p:spPr bwMode="auto">
          <a:xfrm>
            <a:off x="11185427" y="18590212"/>
            <a:ext cx="3322462" cy="192027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/>
            <a:noAutofit/>
          </a:bodyPr>
          <a:lstStyle/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IN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DEINER</a:t>
            </a:r>
            <a:endParaRPr lang="de-AT" sz="1200">
              <a:latin typeface="Calibri"/>
              <a:ea typeface="Malgun Gothic"/>
              <a:cs typeface="Times New Roman"/>
            </a:endParaRPr>
          </a:p>
          <a:p>
            <a:pPr algn="r">
              <a:lnSpc>
                <a:spcPts val="4800"/>
              </a:lnSpc>
              <a:defRPr/>
            </a:pPr>
            <a:r>
              <a:rPr lang="de-AT" sz="4000" b="1">
                <a:solidFill>
                  <a:srgbClr val="002060"/>
                </a:solidFill>
                <a:latin typeface="Verdana"/>
                <a:ea typeface="Malgun Gothic"/>
                <a:cs typeface="Times New Roman"/>
              </a:rPr>
              <a:t>LOCATION</a:t>
            </a:r>
            <a:endParaRPr lang="de-AT" sz="1200">
              <a:latin typeface="Calibri"/>
              <a:ea typeface="Malgun Gothic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DocSecurity>0</DocSecurity>
  <PresentationFormat>Benutzerdefiniert</PresentationFormat>
  <Paragraphs>0</Paragraphs>
  <Slides>1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false</LinksUpToDate>
  <SharedDoc>false</SharedDoc>
  <HyperlinkBase/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/>
  <dcterms:created xsi:type="dcterms:W3CDTF">2022-05-30T14:57:59Z</dcterms:created>
  <dcterms:modified xsi:type="dcterms:W3CDTF">2022-06-21T13:05:41Z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