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34200000" cy="50400000"/>
  <p:notesSz cx="34200000" cy="5040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2564999" y="8248336"/>
            <a:ext cx="29070001" cy="17546665"/>
          </a:xfrm>
        </p:spPr>
        <p:txBody>
          <a:bodyPr anchor="b"/>
          <a:lstStyle>
            <a:lvl1pPr algn="ctr"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275000" y="26471671"/>
            <a:ext cx="25650001" cy="12168329"/>
          </a:xfrm>
        </p:spPr>
        <p:txBody>
          <a:bodyPr/>
          <a:lstStyle>
            <a:lvl1pPr marL="0" indent="0" algn="ctr">
              <a:buNone/>
              <a:defRPr sz="3950"/>
            </a:lvl1pPr>
            <a:lvl2pPr marL="755980" indent="0" algn="ctr">
              <a:buNone/>
              <a:defRPr sz="3300"/>
            </a:lvl2pPr>
            <a:lvl3pPr marL="1511960" indent="0" algn="ctr">
              <a:buNone/>
              <a:defRPr sz="3000"/>
            </a:lvl3pPr>
            <a:lvl4pPr marL="2267941" indent="0" algn="ctr">
              <a:buNone/>
              <a:defRPr sz="2650"/>
            </a:lvl4pPr>
            <a:lvl5pPr marL="3023921" indent="0" algn="ctr">
              <a:buNone/>
              <a:defRPr sz="2650"/>
            </a:lvl5pPr>
            <a:lvl6pPr marL="3779901" indent="0" algn="ctr">
              <a:buNone/>
              <a:defRPr sz="2650"/>
            </a:lvl6pPr>
            <a:lvl7pPr marL="4535881" indent="0" algn="ctr">
              <a:buNone/>
              <a:defRPr sz="2650"/>
            </a:lvl7pPr>
            <a:lvl8pPr marL="5291861" indent="0" algn="ctr">
              <a:buNone/>
              <a:defRPr sz="2650"/>
            </a:lvl8pPr>
            <a:lvl9pPr marL="6047842" indent="0" algn="ctr">
              <a:buNone/>
              <a:defRPr sz="26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24474377" y="2683333"/>
            <a:ext cx="7374375" cy="42711670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2351251" y="2683333"/>
            <a:ext cx="21695625" cy="42711670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333440" y="12565015"/>
            <a:ext cx="29497499" cy="20964995"/>
          </a:xfrm>
        </p:spPr>
        <p:txBody>
          <a:bodyPr anchor="b"/>
          <a:lstStyle>
            <a:lvl1pPr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333440" y="33728347"/>
            <a:ext cx="29497499" cy="11024995"/>
          </a:xfrm>
        </p:spPr>
        <p:txBody>
          <a:bodyPr/>
          <a:lstStyle>
            <a:lvl1pPr marL="0" indent="0">
              <a:buNone/>
              <a:defRPr sz="3950">
                <a:solidFill>
                  <a:schemeClr val="tx1"/>
                </a:solidFill>
              </a:defRPr>
            </a:lvl1pPr>
            <a:lvl2pPr marL="7559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2351249" y="13416666"/>
            <a:ext cx="14535000" cy="3197833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7313750" y="13416666"/>
            <a:ext cx="14535000" cy="3197833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355705" y="2683345"/>
            <a:ext cx="29497499" cy="9741670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355707" y="12355004"/>
            <a:ext cx="14468201" cy="6054995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355707" y="18409999"/>
            <a:ext cx="14468201" cy="2707833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17313752" y="12355004"/>
            <a:ext cx="14539454" cy="6054995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17313752" y="18409999"/>
            <a:ext cx="14539454" cy="2707833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355705" y="3360000"/>
            <a:ext cx="11030390" cy="11760001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4539454" y="7256676"/>
            <a:ext cx="17313750" cy="35816667"/>
          </a:xfrm>
        </p:spPr>
        <p:txBody>
          <a:bodyPr/>
          <a:lstStyle>
            <a:lvl1pPr>
              <a:defRPr sz="5300"/>
            </a:lvl1pPr>
            <a:lvl2pPr>
              <a:defRPr sz="4650"/>
            </a:lvl2pPr>
            <a:lvl3pPr>
              <a:defRPr sz="395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355705" y="15120001"/>
            <a:ext cx="11030390" cy="28011670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355705" y="3360000"/>
            <a:ext cx="11030390" cy="11760001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14539454" y="7256676"/>
            <a:ext cx="17313750" cy="35816667"/>
          </a:xfrm>
        </p:spPr>
        <p:txBody>
          <a:bodyPr anchor="t"/>
          <a:lstStyle>
            <a:lvl1pPr marL="0" indent="0">
              <a:buNone/>
              <a:defRPr sz="5300"/>
            </a:lvl1pPr>
            <a:lvl2pPr marL="755980" indent="0">
              <a:buNone/>
              <a:defRPr sz="4650"/>
            </a:lvl2pPr>
            <a:lvl3pPr marL="1511960" indent="0">
              <a:buNone/>
              <a:defRPr sz="3950"/>
            </a:lvl3pPr>
            <a:lvl4pPr marL="2267941" indent="0">
              <a:buNone/>
              <a:defRPr sz="3300"/>
            </a:lvl4pPr>
            <a:lvl5pPr marL="3023921" indent="0">
              <a:buNone/>
              <a:defRPr sz="3300"/>
            </a:lvl5pPr>
            <a:lvl6pPr marL="3779901" indent="0">
              <a:buNone/>
              <a:defRPr sz="3300"/>
            </a:lvl6pPr>
            <a:lvl7pPr marL="4535881" indent="0">
              <a:buNone/>
              <a:defRPr sz="3300"/>
            </a:lvl7pPr>
            <a:lvl8pPr marL="5291861" indent="0">
              <a:buNone/>
              <a:defRPr sz="3300"/>
            </a:lvl8pPr>
            <a:lvl9pPr marL="6047842" indent="0">
              <a:buNone/>
              <a:defRPr sz="33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355705" y="15120001"/>
            <a:ext cx="11030390" cy="28011670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351251" y="2683345"/>
            <a:ext cx="29497499" cy="9741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351251" y="13416666"/>
            <a:ext cx="29497499" cy="31978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351249" y="46713344"/>
            <a:ext cx="7695000" cy="2683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1328750" y="46713344"/>
            <a:ext cx="11542500" cy="2683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24153750" y="46713344"/>
            <a:ext cx="7695000" cy="2683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511960">
        <a:lnSpc>
          <a:spcPct val="90000"/>
        </a:lnSpc>
        <a:spcBef>
          <a:spcPts val="0"/>
        </a:spcBef>
        <a:buNone/>
        <a:defRPr sz="7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>
        <a:lnSpc>
          <a:spcPct val="90000"/>
        </a:lnSpc>
        <a:spcBef>
          <a:spcPts val="1654"/>
        </a:spcBef>
        <a:buFont typeface="Arial"/>
        <a:buChar char="•"/>
        <a:defRPr sz="465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95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3pPr>
      <a:lvl4pPr marL="264593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Grafik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-233035" y="-799553"/>
            <a:ext cx="34666071" cy="51999107"/>
          </a:xfrm>
          <a:prstGeom prst="rect">
            <a:avLst/>
          </a:prstGeom>
        </p:spPr>
      </p:pic>
      <p:sp>
        <p:nvSpPr>
          <p:cNvPr id="7" name="Textfeld 2" hidden="0"/>
          <p:cNvSpPr txBox="1"/>
          <p:nvPr isPhoto="0" userDrawn="0"/>
        </p:nvSpPr>
        <p:spPr bwMode="auto">
          <a:xfrm>
            <a:off x="4230113" y="7655409"/>
            <a:ext cx="25739773" cy="1532579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DEIN</a:t>
            </a:r>
            <a:endParaRPr sz="2200"/>
          </a:p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TOLLES</a:t>
            </a:r>
            <a:endParaRPr lang="de-AT" sz="16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FESTIVAL</a:t>
            </a:r>
            <a:endParaRPr lang="de-AT" sz="1600">
              <a:latin typeface="Calibri"/>
              <a:ea typeface="Malgun Gothic"/>
              <a:cs typeface="Times New Roman"/>
            </a:endParaRPr>
          </a:p>
        </p:txBody>
      </p:sp>
      <p:sp>
        <p:nvSpPr>
          <p:cNvPr id="6" name="Textfeld 4" hidden="0"/>
          <p:cNvSpPr txBox="1"/>
          <p:nvPr isPhoto="0" userDrawn="0"/>
        </p:nvSpPr>
        <p:spPr bwMode="auto">
          <a:xfrm flipH="0" flipV="0">
            <a:off x="7928682" y="21727749"/>
            <a:ext cx="18342633" cy="52682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72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GENIESSE STEIRISCHE OBSTSPEZIALITÄTEN UND LIVEMUSIK</a:t>
            </a:r>
            <a:endParaRPr sz="7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" name="Textfeld 7" hidden="0"/>
          <p:cNvSpPr txBox="1"/>
          <p:nvPr isPhoto="0" userDrawn="0"/>
        </p:nvSpPr>
        <p:spPr bwMode="auto">
          <a:xfrm rot="5400000">
            <a:off x="-4766008" y="40344561"/>
            <a:ext cx="13825073" cy="15879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72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WWW.WEBSITE.AT</a:t>
            </a:r>
            <a:endParaRPr lang="de-AT" sz="14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1" name="Textfeld 5" hidden="0"/>
          <p:cNvSpPr txBox="1"/>
          <p:nvPr isPhoto="0" userDrawn="0"/>
        </p:nvSpPr>
        <p:spPr bwMode="auto">
          <a:xfrm>
            <a:off x="25300372" y="43815314"/>
            <a:ext cx="7515094" cy="452589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72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IN</a:t>
            </a:r>
            <a:endParaRPr lang="de-AT" sz="14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72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DEINER</a:t>
            </a:r>
            <a:endParaRPr lang="de-AT" sz="14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72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LOCATION</a:t>
            </a:r>
            <a:endParaRPr lang="de-AT" sz="14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947248182" name="Grafik 3" hidden="0"/>
          <p:cNvPicPr/>
          <p:nvPr isPhoto="0" userDrawn="0"/>
        </p:nvPicPr>
        <p:blipFill>
          <a:blip r:embed="rId3"/>
          <a:stretch/>
        </p:blipFill>
        <p:spPr bwMode="auto">
          <a:xfrm flipH="0" flipV="0">
            <a:off x="14243430" y="1140269"/>
            <a:ext cx="5713139" cy="5717801"/>
          </a:xfrm>
          <a:prstGeom prst="rect">
            <a:avLst/>
          </a:prstGeom>
        </p:spPr>
      </p:pic>
      <p:sp>
        <p:nvSpPr>
          <p:cNvPr id="496313940" name="Oval 7" hidden="0"/>
          <p:cNvSpPr>
            <a:spLocks noChangeAspect="1"/>
          </p:cNvSpPr>
          <p:nvPr isPhoto="0" userDrawn="0"/>
        </p:nvSpPr>
        <p:spPr bwMode="auto">
          <a:xfrm>
            <a:off x="-3995908" y="-3999169"/>
            <a:ext cx="7991816" cy="799833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941700942" name="Textfeld 6" hidden="0"/>
          <p:cNvSpPr txBox="1"/>
          <p:nvPr isPhoto="0" userDrawn="0"/>
        </p:nvSpPr>
        <p:spPr bwMode="auto">
          <a:xfrm>
            <a:off x="558317" y="740727"/>
            <a:ext cx="3322460" cy="192188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marL="371993" lvl="0" indent="-371993">
              <a:lnSpc>
                <a:spcPct val="100000"/>
              </a:lnSpc>
              <a:buAutoNum type="arabicPeriod"/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– 5.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lvl="0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JULI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2022-05-30T14:57:59Z</dcterms:created>
  <dcterms:modified xsi:type="dcterms:W3CDTF">2022-06-21T13:12:02Z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