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saveSubsetFonts="1">
  <p:sldMasterIdLst>
    <p:sldMasterId id="2147483648" r:id="rId1"/>
  </p:sldMasterIdLst>
  <p:sldIdLst>
    <p:sldId id="256" r:id="rId3"/>
  </p:sldIdLst>
  <p:sldSz cx="30276000" cy="42804000"/>
  <p:notesSz cx="30276000" cy="42804000"/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presProps" Target="presProps.xml" /><Relationship Id="rId5" Type="http://schemas.openxmlformats.org/officeDocument/2006/relationships/tableStyles" Target="tableStyles.xml" /><Relationship Id="rId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Titelfoli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2270699" y="7005194"/>
            <a:ext cx="25734601" cy="14902132"/>
          </a:xfrm>
        </p:spPr>
        <p:txBody>
          <a:bodyPr anchor="b"/>
          <a:lstStyle>
            <a:lvl1pPr algn="ctr">
              <a:defRPr sz="99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3784500" y="22482012"/>
            <a:ext cx="22707001" cy="10334388"/>
          </a:xfrm>
        </p:spPr>
        <p:txBody>
          <a:bodyPr/>
          <a:lstStyle>
            <a:lvl1pPr marL="0" indent="0" algn="ctr">
              <a:buNone/>
              <a:defRPr sz="3950"/>
            </a:lvl1pPr>
            <a:lvl2pPr marL="755980" indent="0" algn="ctr">
              <a:buNone/>
              <a:defRPr sz="3300"/>
            </a:lvl2pPr>
            <a:lvl3pPr marL="1511960" indent="0" algn="ctr">
              <a:buNone/>
              <a:defRPr sz="3000"/>
            </a:lvl3pPr>
            <a:lvl4pPr marL="2267941" indent="0" algn="ctr">
              <a:buNone/>
              <a:defRPr sz="2650"/>
            </a:lvl4pPr>
            <a:lvl5pPr marL="3023921" indent="0" algn="ctr">
              <a:buNone/>
              <a:defRPr sz="2650"/>
            </a:lvl5pPr>
            <a:lvl6pPr marL="3779901" indent="0" algn="ctr">
              <a:buNone/>
              <a:defRPr sz="2650"/>
            </a:lvl6pPr>
            <a:lvl7pPr marL="4535881" indent="0" algn="ctr">
              <a:buNone/>
              <a:defRPr sz="2650"/>
            </a:lvl7pPr>
            <a:lvl8pPr marL="5291861" indent="0" algn="ctr">
              <a:buNone/>
              <a:defRPr sz="2650"/>
            </a:lvl8pPr>
            <a:lvl9pPr marL="6047842" indent="0" algn="ctr">
              <a:buNone/>
              <a:defRPr sz="2650"/>
            </a:lvl9pPr>
          </a:lstStyle>
          <a:p>
            <a:pPr>
              <a:defRPr/>
            </a:pPr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Titel und vertikaler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Vertikaler Titel un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21666264" y="2278916"/>
            <a:ext cx="6528262" cy="36274411"/>
          </a:xfrm>
        </p:spPr>
        <p:txBody>
          <a:bodyPr vert="eaVert"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2081476" y="2278916"/>
            <a:ext cx="19206338" cy="36274411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el und Inhal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Abschnitts-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2065708" y="10671287"/>
            <a:ext cx="26113049" cy="17805270"/>
          </a:xfrm>
        </p:spPr>
        <p:txBody>
          <a:bodyPr anchor="b"/>
          <a:lstStyle>
            <a:lvl1pPr>
              <a:defRPr sz="99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2065708" y="28645003"/>
            <a:ext cx="26113049" cy="9363371"/>
          </a:xfrm>
        </p:spPr>
        <p:txBody>
          <a:bodyPr/>
          <a:lstStyle>
            <a:lvl1pPr marL="0" indent="0">
              <a:buNone/>
              <a:defRPr sz="3950">
                <a:solidFill>
                  <a:schemeClr val="tx1"/>
                </a:solidFill>
              </a:defRPr>
            </a:lvl1pPr>
            <a:lvl2pPr marL="755980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2pPr>
            <a:lvl3pPr marL="151196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3pPr>
            <a:lvl4pPr marL="226794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4pPr>
            <a:lvl5pPr marL="302392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5pPr>
            <a:lvl6pPr marL="377990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6pPr>
            <a:lvl7pPr marL="453588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7pPr>
            <a:lvl8pPr marL="529186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8pPr>
            <a:lvl9pPr marL="6047842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Zwei Inhalt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2081474" y="11394582"/>
            <a:ext cx="12867300" cy="27158745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15327225" y="11394582"/>
            <a:ext cx="12867300" cy="27158745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Vergleich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2085419" y="2278926"/>
            <a:ext cx="26113049" cy="8273461"/>
          </a:xfr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2085421" y="10492928"/>
            <a:ext cx="12808165" cy="5142421"/>
          </a:xfrm>
        </p:spPr>
        <p:txBody>
          <a:bodyPr anchor="b"/>
          <a:lstStyle>
            <a:lvl1pPr marL="0" indent="0">
              <a:buNone/>
              <a:defRPr sz="3950" b="1"/>
            </a:lvl1pPr>
            <a:lvl2pPr marL="755980" indent="0">
              <a:buNone/>
              <a:defRPr sz="3300" b="1"/>
            </a:lvl2pPr>
            <a:lvl3pPr marL="1511960" indent="0">
              <a:buNone/>
              <a:defRPr sz="3000" b="1"/>
            </a:lvl3pPr>
            <a:lvl4pPr marL="2267941" indent="0">
              <a:buNone/>
              <a:defRPr sz="2650" b="1"/>
            </a:lvl4pPr>
            <a:lvl5pPr marL="3023921" indent="0">
              <a:buNone/>
              <a:defRPr sz="2650" b="1"/>
            </a:lvl5pPr>
            <a:lvl6pPr marL="3779901" indent="0">
              <a:buNone/>
              <a:defRPr sz="2650" b="1"/>
            </a:lvl6pPr>
            <a:lvl7pPr marL="4535881" indent="0">
              <a:buNone/>
              <a:defRPr sz="2650" b="1"/>
            </a:lvl7pPr>
            <a:lvl8pPr marL="5291861" indent="0">
              <a:buNone/>
              <a:defRPr sz="2650" b="1"/>
            </a:lvl8pPr>
            <a:lvl9pPr marL="6047842" indent="0">
              <a:buNone/>
              <a:defRPr sz="265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2085421" y="15635349"/>
            <a:ext cx="12808165" cy="22997244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5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15327227" y="10492928"/>
            <a:ext cx="12871243" cy="5142421"/>
          </a:xfrm>
        </p:spPr>
        <p:txBody>
          <a:bodyPr anchor="b"/>
          <a:lstStyle>
            <a:lvl1pPr marL="0" indent="0">
              <a:buNone/>
              <a:defRPr sz="3950" b="1"/>
            </a:lvl1pPr>
            <a:lvl2pPr marL="755980" indent="0">
              <a:buNone/>
              <a:defRPr sz="3300" b="1"/>
            </a:lvl2pPr>
            <a:lvl3pPr marL="1511960" indent="0">
              <a:buNone/>
              <a:defRPr sz="3000" b="1"/>
            </a:lvl3pPr>
            <a:lvl4pPr marL="2267941" indent="0">
              <a:buNone/>
              <a:defRPr sz="2650" b="1"/>
            </a:lvl4pPr>
            <a:lvl5pPr marL="3023921" indent="0">
              <a:buNone/>
              <a:defRPr sz="2650" b="1"/>
            </a:lvl5pPr>
            <a:lvl6pPr marL="3779901" indent="0">
              <a:buNone/>
              <a:defRPr sz="2650" b="1"/>
            </a:lvl6pPr>
            <a:lvl7pPr marL="4535881" indent="0">
              <a:buNone/>
              <a:defRPr sz="2650" b="1"/>
            </a:lvl7pPr>
            <a:lvl8pPr marL="5291861" indent="0">
              <a:buNone/>
              <a:defRPr sz="2650" b="1"/>
            </a:lvl8pPr>
            <a:lvl9pPr marL="6047842" indent="0">
              <a:buNone/>
              <a:defRPr sz="265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" name="Content Placeholder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15327227" y="15635349"/>
            <a:ext cx="12871243" cy="22997244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7" name="Date Placeholder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8" name="Footer Placeholder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Nur Titel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4" name="Footer Placeholder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Leer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3" name="Footer Placehold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Inhalt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2085419" y="2853600"/>
            <a:ext cx="9764798" cy="9987601"/>
          </a:xfrm>
        </p:spPr>
        <p:txBody>
          <a:bodyPr anchor="b"/>
          <a:lstStyle>
            <a:lvl1pPr>
              <a:defRPr sz="53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12871243" y="6162991"/>
            <a:ext cx="15327225" cy="30418584"/>
          </a:xfrm>
        </p:spPr>
        <p:txBody>
          <a:bodyPr/>
          <a:lstStyle>
            <a:lvl1pPr>
              <a:defRPr sz="5300"/>
            </a:lvl1pPr>
            <a:lvl2pPr>
              <a:defRPr sz="4650"/>
            </a:lvl2pPr>
            <a:lvl3pPr>
              <a:defRPr sz="395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2085419" y="12841201"/>
            <a:ext cx="9764798" cy="23789911"/>
          </a:xfrm>
        </p:spPr>
        <p:txBody>
          <a:bodyPr/>
          <a:lstStyle>
            <a:lvl1pPr marL="0" indent="0">
              <a:buNone/>
              <a:defRPr sz="2650"/>
            </a:lvl1pPr>
            <a:lvl2pPr marL="755980" indent="0">
              <a:buNone/>
              <a:defRPr sz="2300"/>
            </a:lvl2pPr>
            <a:lvl3pPr marL="1511960" indent="0">
              <a:buNone/>
              <a:defRPr sz="2000"/>
            </a:lvl3pPr>
            <a:lvl4pPr marL="2267941" indent="0">
              <a:buNone/>
              <a:defRPr sz="1650"/>
            </a:lvl4pPr>
            <a:lvl5pPr marL="3023921" indent="0">
              <a:buNone/>
              <a:defRPr sz="1650"/>
            </a:lvl5pPr>
            <a:lvl6pPr marL="3779901" indent="0">
              <a:buNone/>
              <a:defRPr sz="1650"/>
            </a:lvl6pPr>
            <a:lvl7pPr marL="4535881" indent="0">
              <a:buNone/>
              <a:defRPr sz="1650"/>
            </a:lvl7pPr>
            <a:lvl8pPr marL="5291861" indent="0">
              <a:buNone/>
              <a:defRPr sz="1650"/>
            </a:lvl8pPr>
            <a:lvl9pPr marL="6047842" indent="0">
              <a:buNone/>
              <a:defRPr sz="16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Bild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2085419" y="2853600"/>
            <a:ext cx="9764798" cy="9987601"/>
          </a:xfrm>
        </p:spPr>
        <p:txBody>
          <a:bodyPr anchor="b"/>
          <a:lstStyle>
            <a:lvl1pPr>
              <a:defRPr sz="53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Picture Placeholder 2" hidden="0"/>
          <p:cNvSpPr>
            <a:spLocks noChangeAspect="1" noGrp="1"/>
          </p:cNvSpPr>
          <p:nvPr isPhoto="0" userDrawn="0">
            <p:ph type="pic" idx="1" hasCustomPrompt="0"/>
          </p:nvPr>
        </p:nvSpPr>
        <p:spPr bwMode="auto">
          <a:xfrm>
            <a:off x="12871243" y="6162991"/>
            <a:ext cx="15327225" cy="30418584"/>
          </a:xfrm>
        </p:spPr>
        <p:txBody>
          <a:bodyPr anchor="t"/>
          <a:lstStyle>
            <a:lvl1pPr marL="0" indent="0">
              <a:buNone/>
              <a:defRPr sz="5300"/>
            </a:lvl1pPr>
            <a:lvl2pPr marL="755980" indent="0">
              <a:buNone/>
              <a:defRPr sz="4650"/>
            </a:lvl2pPr>
            <a:lvl3pPr marL="1511960" indent="0">
              <a:buNone/>
              <a:defRPr sz="3950"/>
            </a:lvl3pPr>
            <a:lvl4pPr marL="2267941" indent="0">
              <a:buNone/>
              <a:defRPr sz="3300"/>
            </a:lvl4pPr>
            <a:lvl5pPr marL="3023921" indent="0">
              <a:buNone/>
              <a:defRPr sz="3300"/>
            </a:lvl5pPr>
            <a:lvl6pPr marL="3779901" indent="0">
              <a:buNone/>
              <a:defRPr sz="3300"/>
            </a:lvl6pPr>
            <a:lvl7pPr marL="4535881" indent="0">
              <a:buNone/>
              <a:defRPr sz="3300"/>
            </a:lvl7pPr>
            <a:lvl8pPr marL="5291861" indent="0">
              <a:buNone/>
              <a:defRPr sz="3300"/>
            </a:lvl8pPr>
            <a:lvl9pPr marL="6047842" indent="0">
              <a:buNone/>
              <a:defRPr sz="3300"/>
            </a:lvl9pPr>
          </a:lstStyle>
          <a:p>
            <a:pPr>
              <a:defRPr/>
            </a:pPr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2085419" y="12841201"/>
            <a:ext cx="9764798" cy="23789911"/>
          </a:xfrm>
        </p:spPr>
        <p:txBody>
          <a:bodyPr/>
          <a:lstStyle>
            <a:lvl1pPr marL="0" indent="0">
              <a:buNone/>
              <a:defRPr sz="2650"/>
            </a:lvl1pPr>
            <a:lvl2pPr marL="755980" indent="0">
              <a:buNone/>
              <a:defRPr sz="2300"/>
            </a:lvl2pPr>
            <a:lvl3pPr marL="1511960" indent="0">
              <a:buNone/>
              <a:defRPr sz="2000"/>
            </a:lvl3pPr>
            <a:lvl4pPr marL="2267941" indent="0">
              <a:buNone/>
              <a:defRPr sz="1650"/>
            </a:lvl4pPr>
            <a:lvl5pPr marL="3023921" indent="0">
              <a:buNone/>
              <a:defRPr sz="1650"/>
            </a:lvl5pPr>
            <a:lvl6pPr marL="3779901" indent="0">
              <a:buNone/>
              <a:defRPr sz="1650"/>
            </a:lvl6pPr>
            <a:lvl7pPr marL="4535881" indent="0">
              <a:buNone/>
              <a:defRPr sz="1650"/>
            </a:lvl7pPr>
            <a:lvl8pPr marL="5291861" indent="0">
              <a:buNone/>
              <a:defRPr sz="1650"/>
            </a:lvl8pPr>
            <a:lvl9pPr marL="6047842" indent="0">
              <a:buNone/>
              <a:defRPr sz="16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2081476" y="2278926"/>
            <a:ext cx="26113049" cy="82734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2081476" y="11394582"/>
            <a:ext cx="26113049" cy="271587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2081474" y="39672975"/>
            <a:ext cx="6812100" cy="22789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10028925" y="39672975"/>
            <a:ext cx="10218150" cy="22789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21382425" y="39672975"/>
            <a:ext cx="6812100" cy="22789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511960">
        <a:lnSpc>
          <a:spcPct val="90000"/>
        </a:lnSpc>
        <a:spcBef>
          <a:spcPts val="0"/>
        </a:spcBef>
        <a:buNone/>
        <a:defRPr sz="7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990" indent="-377990" algn="l" defTabSz="1511960">
        <a:lnSpc>
          <a:spcPct val="90000"/>
        </a:lnSpc>
        <a:spcBef>
          <a:spcPts val="1654"/>
        </a:spcBef>
        <a:buFont typeface="Arial"/>
        <a:buChar char="•"/>
        <a:defRPr sz="4650">
          <a:solidFill>
            <a:schemeClr val="tx1"/>
          </a:solidFill>
          <a:latin typeface="+mn-lt"/>
          <a:ea typeface="+mn-ea"/>
          <a:cs typeface="+mn-cs"/>
        </a:defRPr>
      </a:lvl1pPr>
      <a:lvl2pPr marL="1133970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950">
          <a:solidFill>
            <a:schemeClr val="tx1"/>
          </a:solidFill>
          <a:latin typeface="+mn-lt"/>
          <a:ea typeface="+mn-ea"/>
          <a:cs typeface="+mn-cs"/>
        </a:defRPr>
      </a:lvl2pPr>
      <a:lvl3pPr marL="1889951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300">
          <a:solidFill>
            <a:schemeClr val="tx1"/>
          </a:solidFill>
          <a:latin typeface="+mn-lt"/>
          <a:ea typeface="+mn-ea"/>
          <a:cs typeface="+mn-cs"/>
        </a:defRPr>
      </a:lvl3pPr>
      <a:lvl4pPr marL="2645930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4pPr>
      <a:lvl5pPr marL="3401911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5pPr>
      <a:lvl6pPr marL="4157891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6pPr>
      <a:lvl7pPr marL="4913871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7pPr>
      <a:lvl8pPr marL="5669852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8pPr>
      <a:lvl9pPr marL="6425832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755980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2pPr>
      <a:lvl3pPr marL="1511960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3pPr>
      <a:lvl4pPr marL="226794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4pPr>
      <a:lvl5pPr marL="302392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5pPr>
      <a:lvl6pPr marL="377990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6pPr>
      <a:lvl7pPr marL="453588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7pPr>
      <a:lvl8pPr marL="529186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8pPr>
      <a:lvl9pPr marL="6047842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Grafik 4" hidden="0"/>
          <p:cNvPicPr>
            <a:picLocks noChangeAspect="1"/>
          </p:cNvPicPr>
          <p:nvPr isPhoto="0" userDrawn="0"/>
        </p:nvPicPr>
        <p:blipFill>
          <a:blip r:embed="rId2"/>
          <a:srcRect l="0" t="3296" r="6992" b="9009"/>
          <a:stretch/>
        </p:blipFill>
        <p:spPr bwMode="auto">
          <a:xfrm>
            <a:off x="-2" y="-2"/>
            <a:ext cx="30276002" cy="42804002"/>
          </a:xfrm>
          <a:prstGeom prst="rect">
            <a:avLst/>
          </a:prstGeom>
        </p:spPr>
      </p:pic>
      <p:sp>
        <p:nvSpPr>
          <p:cNvPr id="7" name="Textfeld 2" hidden="0"/>
          <p:cNvSpPr txBox="1"/>
          <p:nvPr isPhoto="0" userDrawn="0"/>
        </p:nvSpPr>
        <p:spPr bwMode="auto">
          <a:xfrm>
            <a:off x="3744763" y="6501630"/>
            <a:ext cx="22786472" cy="130159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ctr">
              <a:lnSpc>
                <a:spcPts val="14000"/>
              </a:lnSpc>
              <a:defRPr/>
            </a:pPr>
            <a:r>
              <a:rPr lang="de-AT" sz="13000" b="1">
                <a:solidFill>
                  <a:srgbClr val="FFFFFF"/>
                </a:solidFill>
                <a:latin typeface="Verdana"/>
                <a:ea typeface="Malgun Gothic"/>
                <a:cs typeface="Times New Roman"/>
              </a:rPr>
              <a:t>DEIN</a:t>
            </a:r>
            <a:endParaRPr/>
          </a:p>
          <a:p>
            <a:pPr algn="ctr">
              <a:lnSpc>
                <a:spcPts val="14000"/>
              </a:lnSpc>
              <a:defRPr/>
            </a:pPr>
            <a:r>
              <a:rPr lang="de-AT" sz="13000" b="1">
                <a:solidFill>
                  <a:srgbClr val="FFFFFF"/>
                </a:solidFill>
                <a:latin typeface="Verdana"/>
                <a:ea typeface="Malgun Gothic"/>
                <a:cs typeface="Times New Roman"/>
              </a:rPr>
              <a:t>TOLLES</a:t>
            </a:r>
            <a:endParaRPr lang="de-AT" sz="1200">
              <a:latin typeface="Calibri"/>
              <a:ea typeface="Malgun Gothic"/>
              <a:cs typeface="Times New Roman"/>
            </a:endParaRPr>
          </a:p>
          <a:p>
            <a:pPr algn="ctr">
              <a:lnSpc>
                <a:spcPts val="14000"/>
              </a:lnSpc>
              <a:defRPr/>
            </a:pPr>
            <a:r>
              <a:rPr lang="de-AT" sz="13000" b="1">
                <a:solidFill>
                  <a:srgbClr val="FFFFFF"/>
                </a:solidFill>
                <a:latin typeface="Verdana"/>
                <a:ea typeface="Malgun Gothic"/>
                <a:cs typeface="Times New Roman"/>
              </a:rPr>
              <a:t>FESTIVAL</a:t>
            </a:r>
            <a:endParaRPr lang="de-AT" sz="1200">
              <a:latin typeface="Calibri"/>
              <a:ea typeface="Malgun Gothic"/>
              <a:cs typeface="Times New Roman"/>
            </a:endParaRPr>
          </a:p>
        </p:txBody>
      </p:sp>
      <p:pic>
        <p:nvPicPr>
          <p:cNvPr id="4" name="Grafik 3" hidden="0"/>
          <p:cNvPicPr/>
          <p:nvPr isPhoto="0" userDrawn="0"/>
        </p:nvPicPr>
        <p:blipFill>
          <a:blip r:embed="rId3"/>
          <a:stretch/>
        </p:blipFill>
        <p:spPr bwMode="auto">
          <a:xfrm>
            <a:off x="13907123" y="2172929"/>
            <a:ext cx="2461752" cy="2460832"/>
          </a:xfrm>
          <a:prstGeom prst="rect">
            <a:avLst/>
          </a:prstGeom>
        </p:spPr>
      </p:pic>
      <p:sp>
        <p:nvSpPr>
          <p:cNvPr id="6" name="Textfeld 4" hidden="0"/>
          <p:cNvSpPr txBox="1"/>
          <p:nvPr isPhoto="0" userDrawn="0"/>
        </p:nvSpPr>
        <p:spPr bwMode="auto">
          <a:xfrm>
            <a:off x="7813776" y="18453067"/>
            <a:ext cx="14648446" cy="447424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ctr">
              <a:lnSpc>
                <a:spcPts val="4800"/>
              </a:lnSpc>
              <a:defRPr/>
            </a:pPr>
            <a:r>
              <a:rPr lang="de-AT" sz="40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GENIESSE STEIRISCHE OBSTSPEZIALITÄTEN UND LIVEMUSIK</a:t>
            </a:r>
            <a:endParaRPr lang="de-AT" sz="1200">
              <a:latin typeface="Calibri"/>
              <a:ea typeface="Malgun Gothic"/>
              <a:cs typeface="Times New Roman"/>
            </a:endParaRPr>
          </a:p>
        </p:txBody>
      </p:sp>
      <p:sp>
        <p:nvSpPr>
          <p:cNvPr id="8" name="Oval 7" hidden="0"/>
          <p:cNvSpPr>
            <a:spLocks noChangeAspect="1"/>
          </p:cNvSpPr>
          <p:nvPr isPhoto="0" userDrawn="0"/>
        </p:nvSpPr>
        <p:spPr bwMode="auto">
          <a:xfrm>
            <a:off x="-8001333" y="-7998343"/>
            <a:ext cx="16002665" cy="1599668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/>
            <a:noAutofit/>
          </a:bodyPr>
          <a:lstStyle/>
          <a:p>
            <a:pPr>
              <a:defRPr/>
            </a:pPr>
            <a:endParaRPr lang="de-DE"/>
          </a:p>
        </p:txBody>
      </p:sp>
      <p:sp>
        <p:nvSpPr>
          <p:cNvPr id="9" name="Textfeld 6" hidden="0"/>
          <p:cNvSpPr txBox="1"/>
          <p:nvPr isPhoto="0" userDrawn="0"/>
        </p:nvSpPr>
        <p:spPr bwMode="auto">
          <a:xfrm>
            <a:off x="1117967" y="1481455"/>
            <a:ext cx="6652836" cy="384378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marL="742950" lvl="0" indent="-742950">
              <a:lnSpc>
                <a:spcPts val="4800"/>
              </a:lnSpc>
              <a:buAutoNum type="arabicPeriod"/>
              <a:defRPr/>
            </a:pPr>
            <a:r>
              <a:rPr lang="de-AT" sz="40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– 5.</a:t>
            </a:r>
            <a:endParaRPr lang="de-AT" sz="1200">
              <a:latin typeface="Calibri"/>
              <a:ea typeface="Malgun Gothic"/>
              <a:cs typeface="Times New Roman"/>
            </a:endParaRPr>
          </a:p>
          <a:p>
            <a:pPr lvl="0">
              <a:lnSpc>
                <a:spcPts val="4800"/>
              </a:lnSpc>
              <a:defRPr/>
            </a:pPr>
            <a:r>
              <a:rPr lang="de-AT" sz="40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JULI</a:t>
            </a:r>
            <a:endParaRPr lang="de-AT" sz="1200">
              <a:latin typeface="Calibri"/>
              <a:ea typeface="Malgun Gothic"/>
              <a:cs typeface="Times New Roman"/>
            </a:endParaRPr>
          </a:p>
        </p:txBody>
      </p:sp>
      <p:sp>
        <p:nvSpPr>
          <p:cNvPr id="10" name="Textfeld 7" hidden="0"/>
          <p:cNvSpPr txBox="1"/>
          <p:nvPr isPhoto="0" userDrawn="0"/>
        </p:nvSpPr>
        <p:spPr bwMode="auto">
          <a:xfrm rot="5400000">
            <a:off x="-4219172" y="34264059"/>
            <a:ext cx="12238828" cy="134862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r">
              <a:lnSpc>
                <a:spcPts val="4800"/>
              </a:lnSpc>
              <a:defRPr/>
            </a:pPr>
            <a:r>
              <a:rPr lang="de-AT" sz="40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WWW.WEBSITE.AT</a:t>
            </a:r>
            <a:endParaRPr lang="de-AT" sz="1200">
              <a:latin typeface="Calibri"/>
              <a:ea typeface="Malgun Gothic"/>
              <a:cs typeface="Times New Roman"/>
            </a:endParaRPr>
          </a:p>
        </p:txBody>
      </p:sp>
      <p:sp>
        <p:nvSpPr>
          <p:cNvPr id="11" name="Textfeld 5" hidden="0"/>
          <p:cNvSpPr txBox="1"/>
          <p:nvPr isPhoto="0" userDrawn="0"/>
        </p:nvSpPr>
        <p:spPr bwMode="auto">
          <a:xfrm>
            <a:off x="22397487" y="37211720"/>
            <a:ext cx="6652836" cy="384378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r">
              <a:lnSpc>
                <a:spcPts val="4800"/>
              </a:lnSpc>
              <a:defRPr/>
            </a:pPr>
            <a:r>
              <a:rPr lang="de-AT" sz="40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IN</a:t>
            </a:r>
            <a:endParaRPr lang="de-AT" sz="1200">
              <a:latin typeface="Calibri"/>
              <a:ea typeface="Malgun Gothic"/>
              <a:cs typeface="Times New Roman"/>
            </a:endParaRPr>
          </a:p>
          <a:p>
            <a:pPr algn="r">
              <a:lnSpc>
                <a:spcPts val="4800"/>
              </a:lnSpc>
              <a:defRPr/>
            </a:pPr>
            <a:r>
              <a:rPr lang="de-AT" sz="40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DEINER</a:t>
            </a:r>
            <a:endParaRPr lang="de-AT" sz="1200">
              <a:latin typeface="Calibri"/>
              <a:ea typeface="Malgun Gothic"/>
              <a:cs typeface="Times New Roman"/>
            </a:endParaRPr>
          </a:p>
          <a:p>
            <a:pPr algn="r">
              <a:lnSpc>
                <a:spcPts val="4800"/>
              </a:lnSpc>
              <a:defRPr/>
            </a:pPr>
            <a:r>
              <a:rPr lang="de-AT" sz="40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LOCATION</a:t>
            </a:r>
            <a:endParaRPr lang="de-AT" sz="1200">
              <a:latin typeface="Calibri"/>
              <a:ea typeface="Malgun Gothic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DocSecurity>0</DocSecurity>
  <PresentationFormat>Benutzerdefiniert</PresentationFormat>
  <Paragraphs>0</Paragraphs>
  <Slides>1</Slides>
  <Notes>1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Manager/>
  <Company/>
  <LinksUpToDate>false</LinksUpToDate>
  <SharedDoc>false</SharedDoc>
  <HyperlinkBase/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/>
  <cp:keywords/>
  <dc:description/>
  <cp:lastModifiedBy/>
  <dcterms:created xsi:type="dcterms:W3CDTF">2022-05-30T14:57:59Z</dcterms:created>
  <dcterms:modified xsi:type="dcterms:W3CDTF">2022-06-21T13:04:32Z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0x010100DF457098E89DFF4D8A63E172443550C7</vt:lpwstr>
  </property>
</Properties>
</file>