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5120000" cy="42804000"/>
  <p:notesSz cx="15120000" cy="4280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99" y="7005194"/>
            <a:ext cx="12852000" cy="14902132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90000" y="22482012"/>
            <a:ext cx="11340000" cy="10334388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20251" y="2278916"/>
            <a:ext cx="3260250" cy="36274411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500" y="2278916"/>
            <a:ext cx="9591750" cy="36274411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626" y="10671287"/>
            <a:ext cx="13040999" cy="17805270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626" y="28645003"/>
            <a:ext cx="13040999" cy="9363371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99" y="11394582"/>
            <a:ext cx="6426000" cy="2715874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500" y="11394582"/>
            <a:ext cx="6426000" cy="2715874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2278926"/>
            <a:ext cx="13040999" cy="827346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70" y="10492928"/>
            <a:ext cx="6396467" cy="5142421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70" y="15635349"/>
            <a:ext cx="6396467" cy="229972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501" y="10492928"/>
            <a:ext cx="6427969" cy="5142421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501" y="15635349"/>
            <a:ext cx="6427969" cy="229972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2853600"/>
            <a:ext cx="4876593" cy="99876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969" y="6162991"/>
            <a:ext cx="7654500" cy="30418584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69" y="12841201"/>
            <a:ext cx="4876593" cy="2378991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2853600"/>
            <a:ext cx="4876593" cy="99876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969" y="6162991"/>
            <a:ext cx="7654500" cy="30418584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69" y="12841201"/>
            <a:ext cx="4876593" cy="2378991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500" y="2278926"/>
            <a:ext cx="13040999" cy="8273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500" y="11394582"/>
            <a:ext cx="13040999" cy="27158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99" y="39672975"/>
            <a:ext cx="340200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500" y="39672975"/>
            <a:ext cx="510300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500" y="39672975"/>
            <a:ext cx="340200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 flipH="0" flipV="0">
            <a:off x="-6834766" y="-210530"/>
            <a:ext cx="28789533" cy="43225061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1870155" y="6501630"/>
            <a:ext cx="11379689" cy="13015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2200"/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3505312" y="18453066"/>
            <a:ext cx="8109374" cy="447424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48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2107077" y="34264059"/>
            <a:ext cx="6112137" cy="13486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3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1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11185427" y="37211720"/>
            <a:ext cx="3322462" cy="3843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3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1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3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1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3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1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770486929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6362809" y="860693"/>
            <a:ext cx="2394377" cy="2396331"/>
          </a:xfrm>
          <a:prstGeom prst="rect">
            <a:avLst/>
          </a:prstGeom>
        </p:spPr>
      </p:pic>
      <p:sp>
        <p:nvSpPr>
          <p:cNvPr id="1595441973" name="Oval 7" hidden="0"/>
          <p:cNvSpPr>
            <a:spLocks noChangeAspect="1"/>
          </p:cNvSpPr>
          <p:nvPr isPhoto="0" userDrawn="0"/>
        </p:nvSpPr>
        <p:spPr bwMode="auto">
          <a:xfrm>
            <a:off x="-3995909" y="-3999170"/>
            <a:ext cx="7991817" cy="799834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1767766" name="Textfeld 6" hidden="0"/>
          <p:cNvSpPr txBox="1"/>
          <p:nvPr isPhoto="0" userDrawn="0"/>
        </p:nvSpPr>
        <p:spPr bwMode="auto">
          <a:xfrm>
            <a:off x="558318" y="740726"/>
            <a:ext cx="3322461" cy="192188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9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9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2022-06-21T13:10:07Z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