
<file path=[Content_Types].xml><?xml version="1.0" encoding="utf-8"?>
<Types xmlns="http://schemas.openxmlformats.org/package/2006/content-types">
  <Default Extension="wmf" ContentType="image/x-wmf"/>
  <Default Extension="png" ContentType="image/png"/>
  <Default Extension="jpg" ContentType="image/jpeg"/>
  <Default Extension="jpeg" ContentType="image/jpeg"/>
  <Default Extension="xml" ContentType="application/xml"/>
  <Default Extension="rels" ContentType="application/vnd.openxmlformats-package.relationships+xml"/>
  <Default Extension="bin" ContentType="application/vnd.openxmlformats-officedocument.oleObject"/>
  <Override PartName="/ppt/slides/slide1.xml" ContentType="application/vnd.openxmlformats-officedocument.presentationml.slide+xml"/>
  <Override PartName="/ppt/slideLayouts/slideLayout10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slideMasters/slideMaster1.xml" ContentType="application/vnd.openxmlformats-officedocument.presentationml.slideMaster+xml"/>
  <Override PartName="/ppt/presentation.xml" ContentType="application/vnd.openxmlformats-officedocument.presentationml.presentation.main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theme/theme1.xml" ContentType="application/vnd.openxmlformats-officedocument.theme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autoCompressPictures="0" saveSubsetFonts="1">
  <p:sldMasterIdLst>
    <p:sldMasterId id="2147483648" r:id="rId1"/>
  </p:sldMasterIdLst>
  <p:sldIdLst>
    <p:sldId id="256" r:id="rId3"/>
  </p:sldIdLst>
  <p:sldSz cx="32580000" cy="46080000"/>
  <p:notesSz cx="32580000" cy="46080000"/>
  <p:defaultTextStyle>
    <a:defPPr>
      <a:defRPr lang="en-US"/>
    </a:defPPr>
    <a:lvl1pPr marL="0" algn="l" defTabSz="4572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>
      <a:defRPr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236" y="-90"/>
      </p:cViewPr>
      <p:guideLst>
        <p:guide pos="2160" orient="horz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slide" Target="slides/slide1.xml"/><Relationship Id="rId4" Type="http://schemas.openxmlformats.org/officeDocument/2006/relationships/presProps" Target="presProps.xml" /><Relationship Id="rId5" Type="http://schemas.openxmlformats.org/officeDocument/2006/relationships/tableStyles" Target="tableStyles.xml" /><Relationship Id="rId6" Type="http://schemas.openxmlformats.org/officeDocument/2006/relationships/viewProps" Target="viewProps.xml" /></Relationships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itle" userDrawn="1">
  <p:cSld name="Titelfolie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ctrTitle" hasCustomPrompt="0"/>
          </p:nvPr>
        </p:nvSpPr>
        <p:spPr bwMode="auto">
          <a:xfrm>
            <a:off x="2443499" y="7541336"/>
            <a:ext cx="27693001" cy="16042665"/>
          </a:xfrm>
        </p:spPr>
        <p:txBody>
          <a:bodyPr anchor="b"/>
          <a:lstStyle>
            <a:lvl1pPr algn="ctr">
              <a:defRPr sz="9900"/>
            </a:lvl1pPr>
          </a:lstStyle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Subtitle 2" hidden="0"/>
          <p:cNvSpPr>
            <a:spLocks noGrp="1"/>
          </p:cNvSpPr>
          <p:nvPr isPhoto="0" userDrawn="0">
            <p:ph type="subTitle" idx="1" hasCustomPrompt="0"/>
          </p:nvPr>
        </p:nvSpPr>
        <p:spPr bwMode="auto">
          <a:xfrm>
            <a:off x="4072500" y="24202670"/>
            <a:ext cx="24435001" cy="11125330"/>
          </a:xfrm>
        </p:spPr>
        <p:txBody>
          <a:bodyPr/>
          <a:lstStyle>
            <a:lvl1pPr marL="0" indent="0" algn="ctr">
              <a:buNone/>
              <a:defRPr sz="3950"/>
            </a:lvl1pPr>
            <a:lvl2pPr marL="755980" indent="0" algn="ctr">
              <a:buNone/>
              <a:defRPr sz="3300"/>
            </a:lvl2pPr>
            <a:lvl3pPr marL="1511960" indent="0" algn="ctr">
              <a:buNone/>
              <a:defRPr sz="3000"/>
            </a:lvl3pPr>
            <a:lvl4pPr marL="2267941" indent="0" algn="ctr">
              <a:buNone/>
              <a:defRPr sz="2650"/>
            </a:lvl4pPr>
            <a:lvl5pPr marL="3023921" indent="0" algn="ctr">
              <a:buNone/>
              <a:defRPr sz="2650"/>
            </a:lvl5pPr>
            <a:lvl6pPr marL="3779901" indent="0" algn="ctr">
              <a:buNone/>
              <a:defRPr sz="2650"/>
            </a:lvl6pPr>
            <a:lvl7pPr marL="4535881" indent="0" algn="ctr">
              <a:buNone/>
              <a:defRPr sz="2650"/>
            </a:lvl7pPr>
            <a:lvl8pPr marL="5291861" indent="0" algn="ctr">
              <a:buNone/>
              <a:defRPr sz="2650"/>
            </a:lvl8pPr>
            <a:lvl9pPr marL="6047842" indent="0" algn="ctr">
              <a:buNone/>
              <a:defRPr sz="2650"/>
            </a:lvl9pPr>
          </a:lstStyle>
          <a:p>
            <a:pPr>
              <a:defRPr/>
            </a:pPr>
            <a:r>
              <a:rPr lang="de-DE"/>
              <a:t>Master-Untertitelformat bearbeiten</a:t>
            </a:r>
            <a:endParaRPr lang="en-US"/>
          </a:p>
        </p:txBody>
      </p:sp>
      <p:sp>
        <p:nvSpPr>
          <p:cNvPr id="4" name="Date Placeholder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5F4E6406-AB4F-4244-B5B3-708C88E43397}" type="datetimeFigureOut">
              <a:rPr lang="de-DE"/>
              <a:t/>
            </a:fld>
            <a:endParaRPr lang="de-DE"/>
          </a:p>
        </p:txBody>
      </p:sp>
      <p:sp>
        <p:nvSpPr>
          <p:cNvPr id="5" name="Footer Placeholder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Slide Number Placeholder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22977B99-8454-1845-933F-E30CF72081A2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vertTx" userDrawn="1">
  <p:cSld name="Titel und vertikaler Tex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Vertical Text Placeholder 2" hidden="0"/>
          <p:cNvSpPr>
            <a:spLocks noGrp="1"/>
          </p:cNvSpPr>
          <p:nvPr isPhoto="0" userDrawn="0">
            <p:ph type="body" orient="vert" idx="1" hasCustomPrompt="0"/>
          </p:nvPr>
        </p:nvSpPr>
        <p:spPr bwMode="auto"/>
        <p:txBody>
          <a:bodyPr vert="eaVert"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4" name="Date Placeholder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5F4E6406-AB4F-4244-B5B3-708C88E43397}" type="datetimeFigureOut">
              <a:rPr lang="de-DE"/>
              <a:t/>
            </a:fld>
            <a:endParaRPr lang="de-DE"/>
          </a:p>
        </p:txBody>
      </p:sp>
      <p:sp>
        <p:nvSpPr>
          <p:cNvPr id="5" name="Footer Placeholder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Slide Number Placeholder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22977B99-8454-1845-933F-E30CF72081A2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vertTitleAndTx" userDrawn="1">
  <p:cSld name="Vertikaler Titel und Tex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Vertical Title 1" hidden="0"/>
          <p:cNvSpPr>
            <a:spLocks noGrp="1"/>
          </p:cNvSpPr>
          <p:nvPr isPhoto="0" userDrawn="0">
            <p:ph type="title" orient="vert" hasCustomPrompt="0"/>
          </p:nvPr>
        </p:nvSpPr>
        <p:spPr bwMode="auto">
          <a:xfrm>
            <a:off x="23315064" y="2453333"/>
            <a:ext cx="7025062" cy="39050670"/>
          </a:xfrm>
        </p:spPr>
        <p:txBody>
          <a:bodyPr vert="eaVert"/>
          <a:lstStyle/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Vertical Text Placeholder 2" hidden="0"/>
          <p:cNvSpPr>
            <a:spLocks noGrp="1"/>
          </p:cNvSpPr>
          <p:nvPr isPhoto="0" userDrawn="0">
            <p:ph type="body" orient="vert" idx="1" hasCustomPrompt="0"/>
          </p:nvPr>
        </p:nvSpPr>
        <p:spPr bwMode="auto">
          <a:xfrm>
            <a:off x="2239876" y="2453333"/>
            <a:ext cx="20667938" cy="39050670"/>
          </a:xfrm>
        </p:spPr>
        <p:txBody>
          <a:bodyPr vert="eaVert"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4" name="Date Placeholder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5F4E6406-AB4F-4244-B5B3-708C88E43397}" type="datetimeFigureOut">
              <a:rPr lang="de-DE"/>
              <a:t/>
            </a:fld>
            <a:endParaRPr lang="de-DE"/>
          </a:p>
        </p:txBody>
      </p:sp>
      <p:sp>
        <p:nvSpPr>
          <p:cNvPr id="5" name="Footer Placeholder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Slide Number Placeholder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22977B99-8454-1845-933F-E30CF72081A2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" userDrawn="1">
  <p:cSld name="Titel und Inhal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Content Placeholder 2" hidden="0"/>
          <p:cNvSpPr>
            <a:spLocks noGrp="1"/>
          </p:cNvSpPr>
          <p:nvPr isPhoto="0" userDrawn="0">
            <p:ph idx="1" hasCustomPrompt="0"/>
          </p:nvPr>
        </p:nvSpPr>
        <p:spPr bwMode="auto"/>
        <p:txBody>
          <a:bodyPr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4" name="Date Placeholder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5F4E6406-AB4F-4244-B5B3-708C88E43397}" type="datetimeFigureOut">
              <a:rPr lang="de-DE"/>
              <a:t/>
            </a:fld>
            <a:endParaRPr lang="de-DE"/>
          </a:p>
        </p:txBody>
      </p:sp>
      <p:sp>
        <p:nvSpPr>
          <p:cNvPr id="5" name="Footer Placeholder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Slide Number Placeholder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22977B99-8454-1845-933F-E30CF72081A2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secHead" userDrawn="1">
  <p:cSld name="Abschnitts- überschrif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2222909" y="11488013"/>
            <a:ext cx="28100249" cy="19167995"/>
          </a:xfrm>
        </p:spPr>
        <p:txBody>
          <a:bodyPr anchor="b"/>
          <a:lstStyle>
            <a:lvl1pPr>
              <a:defRPr sz="9900"/>
            </a:lvl1pPr>
          </a:lstStyle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 Placeholder 2" hidden="0"/>
          <p:cNvSpPr>
            <a:spLocks noGrp="1"/>
          </p:cNvSpPr>
          <p:nvPr isPhoto="0" userDrawn="0">
            <p:ph type="body" idx="1" hasCustomPrompt="0"/>
          </p:nvPr>
        </p:nvSpPr>
        <p:spPr bwMode="auto">
          <a:xfrm>
            <a:off x="2222909" y="30837346"/>
            <a:ext cx="28100249" cy="10079995"/>
          </a:xfrm>
        </p:spPr>
        <p:txBody>
          <a:bodyPr/>
          <a:lstStyle>
            <a:lvl1pPr marL="0" indent="0">
              <a:buNone/>
              <a:defRPr sz="3950">
                <a:solidFill>
                  <a:schemeClr val="tx1"/>
                </a:solidFill>
              </a:defRPr>
            </a:lvl1pPr>
            <a:lvl2pPr marL="755980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2pPr>
            <a:lvl3pPr marL="1511960" indent="0">
              <a:buNone/>
              <a:defRPr sz="3000">
                <a:solidFill>
                  <a:schemeClr val="tx1">
                    <a:tint val="75000"/>
                  </a:schemeClr>
                </a:solidFill>
              </a:defRPr>
            </a:lvl3pPr>
            <a:lvl4pPr marL="2267941" indent="0">
              <a:buNone/>
              <a:defRPr sz="2650">
                <a:solidFill>
                  <a:schemeClr val="tx1">
                    <a:tint val="75000"/>
                  </a:schemeClr>
                </a:solidFill>
              </a:defRPr>
            </a:lvl4pPr>
            <a:lvl5pPr marL="3023921" indent="0">
              <a:buNone/>
              <a:defRPr sz="2650">
                <a:solidFill>
                  <a:schemeClr val="tx1">
                    <a:tint val="75000"/>
                  </a:schemeClr>
                </a:solidFill>
              </a:defRPr>
            </a:lvl5pPr>
            <a:lvl6pPr marL="3779901" indent="0">
              <a:buNone/>
              <a:defRPr sz="2650">
                <a:solidFill>
                  <a:schemeClr val="tx1">
                    <a:tint val="75000"/>
                  </a:schemeClr>
                </a:solidFill>
              </a:defRPr>
            </a:lvl6pPr>
            <a:lvl7pPr marL="4535881" indent="0">
              <a:buNone/>
              <a:defRPr sz="2650">
                <a:solidFill>
                  <a:schemeClr val="tx1">
                    <a:tint val="75000"/>
                  </a:schemeClr>
                </a:solidFill>
              </a:defRPr>
            </a:lvl7pPr>
            <a:lvl8pPr marL="5291861" indent="0">
              <a:buNone/>
              <a:defRPr sz="2650">
                <a:solidFill>
                  <a:schemeClr val="tx1">
                    <a:tint val="75000"/>
                  </a:schemeClr>
                </a:solidFill>
              </a:defRPr>
            </a:lvl8pPr>
            <a:lvl9pPr marL="6047842" indent="0">
              <a:buNone/>
              <a:defRPr sz="26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4" name="Date Placeholder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5F4E6406-AB4F-4244-B5B3-708C88E43397}" type="datetimeFigureOut">
              <a:rPr lang="de-DE"/>
              <a:t/>
            </a:fld>
            <a:endParaRPr lang="de-DE"/>
          </a:p>
        </p:txBody>
      </p:sp>
      <p:sp>
        <p:nvSpPr>
          <p:cNvPr id="5" name="Footer Placeholder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Slide Number Placeholder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22977B99-8454-1845-933F-E30CF72081A2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Obj" userDrawn="1">
  <p:cSld name="Zwei Inhalte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Content Placeholder 2" hidden="0"/>
          <p:cNvSpPr>
            <a:spLocks noGrp="1"/>
          </p:cNvSpPr>
          <p:nvPr isPhoto="0" userDrawn="0">
            <p:ph sz="half" idx="1" hasCustomPrompt="0"/>
          </p:nvPr>
        </p:nvSpPr>
        <p:spPr bwMode="auto">
          <a:xfrm>
            <a:off x="2239874" y="12266666"/>
            <a:ext cx="13846500" cy="29237337"/>
          </a:xfrm>
        </p:spPr>
        <p:txBody>
          <a:bodyPr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4" name="Content Placeholder 3" hidden="0"/>
          <p:cNvSpPr>
            <a:spLocks noGrp="1"/>
          </p:cNvSpPr>
          <p:nvPr isPhoto="0" userDrawn="0">
            <p:ph sz="half" idx="2" hasCustomPrompt="0"/>
          </p:nvPr>
        </p:nvSpPr>
        <p:spPr bwMode="auto">
          <a:xfrm>
            <a:off x="16493625" y="12266666"/>
            <a:ext cx="13846500" cy="29237337"/>
          </a:xfrm>
        </p:spPr>
        <p:txBody>
          <a:bodyPr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5" name="Date Placeholder 4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5F4E6406-AB4F-4244-B5B3-708C88E43397}" type="datetimeFigureOut">
              <a:rPr lang="de-DE"/>
              <a:t/>
            </a:fld>
            <a:endParaRPr lang="de-DE"/>
          </a:p>
        </p:txBody>
      </p:sp>
      <p:sp>
        <p:nvSpPr>
          <p:cNvPr id="6" name="Footer Placeholder 5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7" name="Slide Number Placeholder 6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22977B99-8454-1845-933F-E30CF72081A2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TxTwoObj" userDrawn="1">
  <p:cSld name="Vergleich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2244119" y="2453344"/>
            <a:ext cx="28100249" cy="8906669"/>
          </a:xfrm>
        </p:spPr>
        <p:txBody>
          <a:bodyPr/>
          <a:lstStyle/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 Placeholder 2" hidden="0"/>
          <p:cNvSpPr>
            <a:spLocks noGrp="1"/>
          </p:cNvSpPr>
          <p:nvPr isPhoto="0" userDrawn="0">
            <p:ph type="body" idx="1" hasCustomPrompt="0"/>
          </p:nvPr>
        </p:nvSpPr>
        <p:spPr bwMode="auto">
          <a:xfrm>
            <a:off x="2244121" y="11296004"/>
            <a:ext cx="13782865" cy="5535995"/>
          </a:xfrm>
        </p:spPr>
        <p:txBody>
          <a:bodyPr anchor="b"/>
          <a:lstStyle>
            <a:lvl1pPr marL="0" indent="0">
              <a:buNone/>
              <a:defRPr sz="3950" b="1"/>
            </a:lvl1pPr>
            <a:lvl2pPr marL="755980" indent="0">
              <a:buNone/>
              <a:defRPr sz="3300" b="1"/>
            </a:lvl2pPr>
            <a:lvl3pPr marL="1511960" indent="0">
              <a:buNone/>
              <a:defRPr sz="3000" b="1"/>
            </a:lvl3pPr>
            <a:lvl4pPr marL="2267941" indent="0">
              <a:buNone/>
              <a:defRPr sz="2650" b="1"/>
            </a:lvl4pPr>
            <a:lvl5pPr marL="3023921" indent="0">
              <a:buNone/>
              <a:defRPr sz="2650" b="1"/>
            </a:lvl5pPr>
            <a:lvl6pPr marL="3779901" indent="0">
              <a:buNone/>
              <a:defRPr sz="2650" b="1"/>
            </a:lvl6pPr>
            <a:lvl7pPr marL="4535881" indent="0">
              <a:buNone/>
              <a:defRPr sz="2650" b="1"/>
            </a:lvl7pPr>
            <a:lvl8pPr marL="5291861" indent="0">
              <a:buNone/>
              <a:defRPr sz="2650" b="1"/>
            </a:lvl8pPr>
            <a:lvl9pPr marL="6047842" indent="0">
              <a:buNone/>
              <a:defRPr sz="2650" b="1"/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4" name="Content Placeholder 3" hidden="0"/>
          <p:cNvSpPr>
            <a:spLocks noGrp="1"/>
          </p:cNvSpPr>
          <p:nvPr isPhoto="0" userDrawn="0">
            <p:ph sz="half" idx="2" hasCustomPrompt="0"/>
          </p:nvPr>
        </p:nvSpPr>
        <p:spPr bwMode="auto">
          <a:xfrm>
            <a:off x="2244121" y="16831999"/>
            <a:ext cx="13782865" cy="24757336"/>
          </a:xfrm>
        </p:spPr>
        <p:txBody>
          <a:bodyPr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5" name="Text Placeholder 4" hidden="0"/>
          <p:cNvSpPr>
            <a:spLocks noGrp="1"/>
          </p:cNvSpPr>
          <p:nvPr isPhoto="0" userDrawn="0">
            <p:ph type="body" sz="quarter" idx="3" hasCustomPrompt="0"/>
          </p:nvPr>
        </p:nvSpPr>
        <p:spPr bwMode="auto">
          <a:xfrm>
            <a:off x="16493627" y="11296004"/>
            <a:ext cx="13850743" cy="5535995"/>
          </a:xfrm>
        </p:spPr>
        <p:txBody>
          <a:bodyPr anchor="b"/>
          <a:lstStyle>
            <a:lvl1pPr marL="0" indent="0">
              <a:buNone/>
              <a:defRPr sz="3950" b="1"/>
            </a:lvl1pPr>
            <a:lvl2pPr marL="755980" indent="0">
              <a:buNone/>
              <a:defRPr sz="3300" b="1"/>
            </a:lvl2pPr>
            <a:lvl3pPr marL="1511960" indent="0">
              <a:buNone/>
              <a:defRPr sz="3000" b="1"/>
            </a:lvl3pPr>
            <a:lvl4pPr marL="2267941" indent="0">
              <a:buNone/>
              <a:defRPr sz="2650" b="1"/>
            </a:lvl4pPr>
            <a:lvl5pPr marL="3023921" indent="0">
              <a:buNone/>
              <a:defRPr sz="2650" b="1"/>
            </a:lvl5pPr>
            <a:lvl6pPr marL="3779901" indent="0">
              <a:buNone/>
              <a:defRPr sz="2650" b="1"/>
            </a:lvl6pPr>
            <a:lvl7pPr marL="4535881" indent="0">
              <a:buNone/>
              <a:defRPr sz="2650" b="1"/>
            </a:lvl7pPr>
            <a:lvl8pPr marL="5291861" indent="0">
              <a:buNone/>
              <a:defRPr sz="2650" b="1"/>
            </a:lvl8pPr>
            <a:lvl9pPr marL="6047842" indent="0">
              <a:buNone/>
              <a:defRPr sz="2650" b="1"/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6" name="Content Placeholder 5" hidden="0"/>
          <p:cNvSpPr>
            <a:spLocks noGrp="1"/>
          </p:cNvSpPr>
          <p:nvPr isPhoto="0" userDrawn="0">
            <p:ph sz="quarter" idx="4" hasCustomPrompt="0"/>
          </p:nvPr>
        </p:nvSpPr>
        <p:spPr bwMode="auto">
          <a:xfrm>
            <a:off x="16493627" y="16831999"/>
            <a:ext cx="13850743" cy="24757336"/>
          </a:xfrm>
        </p:spPr>
        <p:txBody>
          <a:bodyPr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7" name="Date Placeholder 6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5F4E6406-AB4F-4244-B5B3-708C88E43397}" type="datetimeFigureOut">
              <a:rPr lang="de-DE"/>
              <a:t/>
            </a:fld>
            <a:endParaRPr lang="de-DE"/>
          </a:p>
        </p:txBody>
      </p:sp>
      <p:sp>
        <p:nvSpPr>
          <p:cNvPr id="8" name="Footer Placeholder 7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9" name="Slide Number Placeholder 8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22977B99-8454-1845-933F-E30CF72081A2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itleOnly" userDrawn="1">
  <p:cSld name="Nur Titel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Date Placeholder 2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5F4E6406-AB4F-4244-B5B3-708C88E43397}" type="datetimeFigureOut">
              <a:rPr lang="de-DE"/>
              <a:t/>
            </a:fld>
            <a:endParaRPr lang="de-DE"/>
          </a:p>
        </p:txBody>
      </p:sp>
      <p:sp>
        <p:nvSpPr>
          <p:cNvPr id="4" name="Footer Placeholder 3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5" name="Slide Number Placeholder 4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22977B99-8454-1845-933F-E30CF72081A2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blank" userDrawn="1">
  <p:cSld name="Leer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Date Placeholder 1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5F4E6406-AB4F-4244-B5B3-708C88E43397}" type="datetimeFigureOut">
              <a:rPr lang="de-DE"/>
              <a:t/>
            </a:fld>
            <a:endParaRPr lang="de-DE"/>
          </a:p>
        </p:txBody>
      </p:sp>
      <p:sp>
        <p:nvSpPr>
          <p:cNvPr id="3" name="Footer Placeholder 2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4" name="Slide Number Placeholder 3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22977B99-8454-1845-933F-E30CF72081A2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Tx" userDrawn="1">
  <p:cSld name="Inhalt mit Überschrif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2244119" y="3072000"/>
            <a:ext cx="10507898" cy="10752001"/>
          </a:xfrm>
        </p:spPr>
        <p:txBody>
          <a:bodyPr anchor="b"/>
          <a:lstStyle>
            <a:lvl1pPr>
              <a:defRPr sz="5300"/>
            </a:lvl1pPr>
          </a:lstStyle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Content Placeholder 2" hidden="0"/>
          <p:cNvSpPr>
            <a:spLocks noGrp="1"/>
          </p:cNvSpPr>
          <p:nvPr isPhoto="0" userDrawn="0">
            <p:ph idx="1" hasCustomPrompt="0"/>
          </p:nvPr>
        </p:nvSpPr>
        <p:spPr bwMode="auto">
          <a:xfrm>
            <a:off x="13850743" y="6634675"/>
            <a:ext cx="16493625" cy="32746667"/>
          </a:xfrm>
        </p:spPr>
        <p:txBody>
          <a:bodyPr/>
          <a:lstStyle>
            <a:lvl1pPr>
              <a:defRPr sz="5300"/>
            </a:lvl1pPr>
            <a:lvl2pPr>
              <a:defRPr sz="4650"/>
            </a:lvl2pPr>
            <a:lvl3pPr>
              <a:defRPr sz="3950"/>
            </a:lvl3pPr>
            <a:lvl4pPr>
              <a:defRPr sz="3300"/>
            </a:lvl4pPr>
            <a:lvl5pPr>
              <a:defRPr sz="3300"/>
            </a:lvl5pPr>
            <a:lvl6pPr>
              <a:defRPr sz="3300"/>
            </a:lvl6pPr>
            <a:lvl7pPr>
              <a:defRPr sz="3300"/>
            </a:lvl7pPr>
            <a:lvl8pPr>
              <a:defRPr sz="3300"/>
            </a:lvl8pPr>
            <a:lvl9pPr>
              <a:defRPr sz="3300"/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4" name="Text Placeholder 3" hidden="0"/>
          <p:cNvSpPr>
            <a:spLocks noGrp="1"/>
          </p:cNvSpPr>
          <p:nvPr isPhoto="0" userDrawn="0">
            <p:ph type="body" sz="half" idx="2" hasCustomPrompt="0"/>
          </p:nvPr>
        </p:nvSpPr>
        <p:spPr bwMode="auto">
          <a:xfrm>
            <a:off x="2244119" y="13824001"/>
            <a:ext cx="10507898" cy="25610669"/>
          </a:xfrm>
        </p:spPr>
        <p:txBody>
          <a:bodyPr/>
          <a:lstStyle>
            <a:lvl1pPr marL="0" indent="0">
              <a:buNone/>
              <a:defRPr sz="2650"/>
            </a:lvl1pPr>
            <a:lvl2pPr marL="755980" indent="0">
              <a:buNone/>
              <a:defRPr sz="2300"/>
            </a:lvl2pPr>
            <a:lvl3pPr marL="1511960" indent="0">
              <a:buNone/>
              <a:defRPr sz="2000"/>
            </a:lvl3pPr>
            <a:lvl4pPr marL="2267941" indent="0">
              <a:buNone/>
              <a:defRPr sz="1650"/>
            </a:lvl4pPr>
            <a:lvl5pPr marL="3023921" indent="0">
              <a:buNone/>
              <a:defRPr sz="1650"/>
            </a:lvl5pPr>
            <a:lvl6pPr marL="3779901" indent="0">
              <a:buNone/>
              <a:defRPr sz="1650"/>
            </a:lvl6pPr>
            <a:lvl7pPr marL="4535881" indent="0">
              <a:buNone/>
              <a:defRPr sz="1650"/>
            </a:lvl7pPr>
            <a:lvl8pPr marL="5291861" indent="0">
              <a:buNone/>
              <a:defRPr sz="1650"/>
            </a:lvl8pPr>
            <a:lvl9pPr marL="6047842" indent="0">
              <a:buNone/>
              <a:defRPr sz="1650"/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5" name="Date Placeholder 4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5F4E6406-AB4F-4244-B5B3-708C88E43397}" type="datetimeFigureOut">
              <a:rPr lang="de-DE"/>
              <a:t/>
            </a:fld>
            <a:endParaRPr lang="de-DE"/>
          </a:p>
        </p:txBody>
      </p:sp>
      <p:sp>
        <p:nvSpPr>
          <p:cNvPr id="6" name="Footer Placeholder 5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7" name="Slide Number Placeholder 6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22977B99-8454-1845-933F-E30CF72081A2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picTx" userDrawn="1">
  <p:cSld name="Bild mit Überschrif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2244119" y="3072000"/>
            <a:ext cx="10507898" cy="10752001"/>
          </a:xfrm>
        </p:spPr>
        <p:txBody>
          <a:bodyPr anchor="b"/>
          <a:lstStyle>
            <a:lvl1pPr>
              <a:defRPr sz="5300"/>
            </a:lvl1pPr>
          </a:lstStyle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Picture Placeholder 2" hidden="0"/>
          <p:cNvSpPr>
            <a:spLocks noChangeAspect="1" noGrp="1"/>
          </p:cNvSpPr>
          <p:nvPr isPhoto="0" userDrawn="0">
            <p:ph type="pic" idx="1" hasCustomPrompt="0"/>
          </p:nvPr>
        </p:nvSpPr>
        <p:spPr bwMode="auto">
          <a:xfrm>
            <a:off x="13850743" y="6634675"/>
            <a:ext cx="16493625" cy="32746667"/>
          </a:xfrm>
        </p:spPr>
        <p:txBody>
          <a:bodyPr anchor="t"/>
          <a:lstStyle>
            <a:lvl1pPr marL="0" indent="0">
              <a:buNone/>
              <a:defRPr sz="5300"/>
            </a:lvl1pPr>
            <a:lvl2pPr marL="755980" indent="0">
              <a:buNone/>
              <a:defRPr sz="4650"/>
            </a:lvl2pPr>
            <a:lvl3pPr marL="1511960" indent="0">
              <a:buNone/>
              <a:defRPr sz="3950"/>
            </a:lvl3pPr>
            <a:lvl4pPr marL="2267941" indent="0">
              <a:buNone/>
              <a:defRPr sz="3300"/>
            </a:lvl4pPr>
            <a:lvl5pPr marL="3023921" indent="0">
              <a:buNone/>
              <a:defRPr sz="3300"/>
            </a:lvl5pPr>
            <a:lvl6pPr marL="3779901" indent="0">
              <a:buNone/>
              <a:defRPr sz="3300"/>
            </a:lvl6pPr>
            <a:lvl7pPr marL="4535881" indent="0">
              <a:buNone/>
              <a:defRPr sz="3300"/>
            </a:lvl7pPr>
            <a:lvl8pPr marL="5291861" indent="0">
              <a:buNone/>
              <a:defRPr sz="3300"/>
            </a:lvl8pPr>
            <a:lvl9pPr marL="6047842" indent="0">
              <a:buNone/>
              <a:defRPr sz="3300"/>
            </a:lvl9pPr>
          </a:lstStyle>
          <a:p>
            <a:pPr>
              <a:defRPr/>
            </a:pPr>
            <a:r>
              <a:rPr lang="de-DE"/>
              <a:t>Bild durch Klicken auf Symbol hinzufügen</a:t>
            </a:r>
            <a:endParaRPr lang="en-US"/>
          </a:p>
        </p:txBody>
      </p:sp>
      <p:sp>
        <p:nvSpPr>
          <p:cNvPr id="4" name="Text Placeholder 3" hidden="0"/>
          <p:cNvSpPr>
            <a:spLocks noGrp="1"/>
          </p:cNvSpPr>
          <p:nvPr isPhoto="0" userDrawn="0">
            <p:ph type="body" sz="half" idx="2" hasCustomPrompt="0"/>
          </p:nvPr>
        </p:nvSpPr>
        <p:spPr bwMode="auto">
          <a:xfrm>
            <a:off x="2244119" y="13824001"/>
            <a:ext cx="10507898" cy="25610669"/>
          </a:xfrm>
        </p:spPr>
        <p:txBody>
          <a:bodyPr/>
          <a:lstStyle>
            <a:lvl1pPr marL="0" indent="0">
              <a:buNone/>
              <a:defRPr sz="2650"/>
            </a:lvl1pPr>
            <a:lvl2pPr marL="755980" indent="0">
              <a:buNone/>
              <a:defRPr sz="2300"/>
            </a:lvl2pPr>
            <a:lvl3pPr marL="1511960" indent="0">
              <a:buNone/>
              <a:defRPr sz="2000"/>
            </a:lvl3pPr>
            <a:lvl4pPr marL="2267941" indent="0">
              <a:buNone/>
              <a:defRPr sz="1650"/>
            </a:lvl4pPr>
            <a:lvl5pPr marL="3023921" indent="0">
              <a:buNone/>
              <a:defRPr sz="1650"/>
            </a:lvl5pPr>
            <a:lvl6pPr marL="3779901" indent="0">
              <a:buNone/>
              <a:defRPr sz="1650"/>
            </a:lvl6pPr>
            <a:lvl7pPr marL="4535881" indent="0">
              <a:buNone/>
              <a:defRPr sz="1650"/>
            </a:lvl7pPr>
            <a:lvl8pPr marL="5291861" indent="0">
              <a:buNone/>
              <a:defRPr sz="1650"/>
            </a:lvl8pPr>
            <a:lvl9pPr marL="6047842" indent="0">
              <a:buNone/>
              <a:defRPr sz="1650"/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5" name="Date Placeholder 4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5F4E6406-AB4F-4244-B5B3-708C88E43397}" type="datetimeFigureOut">
              <a:rPr lang="de-DE"/>
              <a:t/>
            </a:fld>
            <a:endParaRPr lang="de-DE"/>
          </a:p>
        </p:txBody>
      </p:sp>
      <p:sp>
        <p:nvSpPr>
          <p:cNvPr id="6" name="Footer Placeholder 5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7" name="Slide Number Placeholder 6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22977B99-8454-1845-933F-E30CF72081A2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0">
  <p:cSld name="">
    <p:bg>
      <p:bgRef idx="1001">
        <a:schemeClr val="bg1"/>
      </p:bgRef>
    </p:bg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Placeholder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2239876" y="2453344"/>
            <a:ext cx="28100249" cy="890666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 Placeholder 2" hidden="0"/>
          <p:cNvSpPr>
            <a:spLocks noGrp="1"/>
          </p:cNvSpPr>
          <p:nvPr isPhoto="0" userDrawn="0">
            <p:ph type="body" idx="1" hasCustomPrompt="0"/>
          </p:nvPr>
        </p:nvSpPr>
        <p:spPr bwMode="auto">
          <a:xfrm>
            <a:off x="2239876" y="12266666"/>
            <a:ext cx="28100249" cy="29237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4" name="Date Placeholder 3" hidden="0"/>
          <p:cNvSpPr>
            <a:spLocks noGrp="1"/>
          </p:cNvSpPr>
          <p:nvPr isPhoto="0" userDrawn="0">
            <p:ph type="dt" sz="half" idx="2" hasCustomPrompt="0"/>
          </p:nvPr>
        </p:nvSpPr>
        <p:spPr bwMode="auto">
          <a:xfrm>
            <a:off x="2239874" y="42709343"/>
            <a:ext cx="7330500" cy="24533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5F4E6406-AB4F-4244-B5B3-708C88E43397}" type="datetimeFigureOut">
              <a:rPr lang="de-DE"/>
              <a:t/>
            </a:fld>
            <a:endParaRPr lang="de-DE"/>
          </a:p>
        </p:txBody>
      </p:sp>
      <p:sp>
        <p:nvSpPr>
          <p:cNvPr id="5" name="Footer Placeholder 4" hidden="0"/>
          <p:cNvSpPr>
            <a:spLocks noGrp="1"/>
          </p:cNvSpPr>
          <p:nvPr isPhoto="0" userDrawn="0">
            <p:ph type="ftr" sz="quarter" idx="3" hasCustomPrompt="0"/>
          </p:nvPr>
        </p:nvSpPr>
        <p:spPr bwMode="auto">
          <a:xfrm>
            <a:off x="10792125" y="42709343"/>
            <a:ext cx="10995750" cy="24533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Slide Number Placeholder 5" hidden="0"/>
          <p:cNvSpPr>
            <a:spLocks noGrp="1"/>
          </p:cNvSpPr>
          <p:nvPr isPhoto="0" userDrawn="0">
            <p:ph type="sldNum" sz="quarter" idx="4" hasCustomPrompt="0"/>
          </p:nvPr>
        </p:nvSpPr>
        <p:spPr bwMode="auto">
          <a:xfrm>
            <a:off x="23009625" y="42709343"/>
            <a:ext cx="7330500" cy="24533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22977B99-8454-1845-933F-E30CF72081A2}" type="slidenum">
              <a:rPr lang="de-DE"/>
              <a:t/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1511960">
        <a:lnSpc>
          <a:spcPct val="90000"/>
        </a:lnSpc>
        <a:spcBef>
          <a:spcPts val="0"/>
        </a:spcBef>
        <a:buNone/>
        <a:defRPr sz="73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77990" indent="-377990" algn="l" defTabSz="1511960">
        <a:lnSpc>
          <a:spcPct val="90000"/>
        </a:lnSpc>
        <a:spcBef>
          <a:spcPts val="1654"/>
        </a:spcBef>
        <a:buFont typeface="Arial"/>
        <a:buChar char="•"/>
        <a:defRPr sz="4650">
          <a:solidFill>
            <a:schemeClr val="tx1"/>
          </a:solidFill>
          <a:latin typeface="+mn-lt"/>
          <a:ea typeface="+mn-ea"/>
          <a:cs typeface="+mn-cs"/>
        </a:defRPr>
      </a:lvl1pPr>
      <a:lvl2pPr marL="1133970" indent="-377990" algn="l" defTabSz="1511960">
        <a:lnSpc>
          <a:spcPct val="90000"/>
        </a:lnSpc>
        <a:spcBef>
          <a:spcPts val="827"/>
        </a:spcBef>
        <a:buFont typeface="Arial"/>
        <a:buChar char="•"/>
        <a:defRPr sz="3950">
          <a:solidFill>
            <a:schemeClr val="tx1"/>
          </a:solidFill>
          <a:latin typeface="+mn-lt"/>
          <a:ea typeface="+mn-ea"/>
          <a:cs typeface="+mn-cs"/>
        </a:defRPr>
      </a:lvl2pPr>
      <a:lvl3pPr marL="1889951" indent="-377990" algn="l" defTabSz="1511960">
        <a:lnSpc>
          <a:spcPct val="90000"/>
        </a:lnSpc>
        <a:spcBef>
          <a:spcPts val="827"/>
        </a:spcBef>
        <a:buFont typeface="Arial"/>
        <a:buChar char="•"/>
        <a:defRPr sz="3300">
          <a:solidFill>
            <a:schemeClr val="tx1"/>
          </a:solidFill>
          <a:latin typeface="+mn-lt"/>
          <a:ea typeface="+mn-ea"/>
          <a:cs typeface="+mn-cs"/>
        </a:defRPr>
      </a:lvl3pPr>
      <a:lvl4pPr marL="2645930" indent="-377990" algn="l" defTabSz="1511960">
        <a:lnSpc>
          <a:spcPct val="90000"/>
        </a:lnSpc>
        <a:spcBef>
          <a:spcPts val="827"/>
        </a:spcBef>
        <a:buFont typeface="Arial"/>
        <a:buChar char="•"/>
        <a:defRPr sz="3000">
          <a:solidFill>
            <a:schemeClr val="tx1"/>
          </a:solidFill>
          <a:latin typeface="+mn-lt"/>
          <a:ea typeface="+mn-ea"/>
          <a:cs typeface="+mn-cs"/>
        </a:defRPr>
      </a:lvl4pPr>
      <a:lvl5pPr marL="3401911" indent="-377990" algn="l" defTabSz="1511960">
        <a:lnSpc>
          <a:spcPct val="90000"/>
        </a:lnSpc>
        <a:spcBef>
          <a:spcPts val="827"/>
        </a:spcBef>
        <a:buFont typeface="Arial"/>
        <a:buChar char="•"/>
        <a:defRPr sz="3000">
          <a:solidFill>
            <a:schemeClr val="tx1"/>
          </a:solidFill>
          <a:latin typeface="+mn-lt"/>
          <a:ea typeface="+mn-ea"/>
          <a:cs typeface="+mn-cs"/>
        </a:defRPr>
      </a:lvl5pPr>
      <a:lvl6pPr marL="4157891" indent="-377990" algn="l" defTabSz="1511960">
        <a:lnSpc>
          <a:spcPct val="90000"/>
        </a:lnSpc>
        <a:spcBef>
          <a:spcPts val="827"/>
        </a:spcBef>
        <a:buFont typeface="Arial"/>
        <a:buChar char="•"/>
        <a:defRPr sz="3000">
          <a:solidFill>
            <a:schemeClr val="tx1"/>
          </a:solidFill>
          <a:latin typeface="+mn-lt"/>
          <a:ea typeface="+mn-ea"/>
          <a:cs typeface="+mn-cs"/>
        </a:defRPr>
      </a:lvl6pPr>
      <a:lvl7pPr marL="4913871" indent="-377990" algn="l" defTabSz="1511960">
        <a:lnSpc>
          <a:spcPct val="90000"/>
        </a:lnSpc>
        <a:spcBef>
          <a:spcPts val="827"/>
        </a:spcBef>
        <a:buFont typeface="Arial"/>
        <a:buChar char="•"/>
        <a:defRPr sz="3000">
          <a:solidFill>
            <a:schemeClr val="tx1"/>
          </a:solidFill>
          <a:latin typeface="+mn-lt"/>
          <a:ea typeface="+mn-ea"/>
          <a:cs typeface="+mn-cs"/>
        </a:defRPr>
      </a:lvl7pPr>
      <a:lvl8pPr marL="5669852" indent="-377990" algn="l" defTabSz="1511960">
        <a:lnSpc>
          <a:spcPct val="90000"/>
        </a:lnSpc>
        <a:spcBef>
          <a:spcPts val="827"/>
        </a:spcBef>
        <a:buFont typeface="Arial"/>
        <a:buChar char="•"/>
        <a:defRPr sz="3000">
          <a:solidFill>
            <a:schemeClr val="tx1"/>
          </a:solidFill>
          <a:latin typeface="+mn-lt"/>
          <a:ea typeface="+mn-ea"/>
          <a:cs typeface="+mn-cs"/>
        </a:defRPr>
      </a:lvl8pPr>
      <a:lvl9pPr marL="6425832" indent="-377990" algn="l" defTabSz="1511960">
        <a:lnSpc>
          <a:spcPct val="90000"/>
        </a:lnSpc>
        <a:spcBef>
          <a:spcPts val="827"/>
        </a:spcBef>
        <a:buFont typeface="Arial"/>
        <a:buChar char="•"/>
        <a:defRPr sz="3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511960"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755980" algn="l" defTabSz="1511960">
        <a:defRPr sz="3000">
          <a:solidFill>
            <a:schemeClr val="tx1"/>
          </a:solidFill>
          <a:latin typeface="+mn-lt"/>
          <a:ea typeface="+mn-ea"/>
          <a:cs typeface="+mn-cs"/>
        </a:defRPr>
      </a:lvl2pPr>
      <a:lvl3pPr marL="1511960" algn="l" defTabSz="1511960">
        <a:defRPr sz="3000">
          <a:solidFill>
            <a:schemeClr val="tx1"/>
          </a:solidFill>
          <a:latin typeface="+mn-lt"/>
          <a:ea typeface="+mn-ea"/>
          <a:cs typeface="+mn-cs"/>
        </a:defRPr>
      </a:lvl3pPr>
      <a:lvl4pPr marL="2267941" algn="l" defTabSz="1511960">
        <a:defRPr sz="3000">
          <a:solidFill>
            <a:schemeClr val="tx1"/>
          </a:solidFill>
          <a:latin typeface="+mn-lt"/>
          <a:ea typeface="+mn-ea"/>
          <a:cs typeface="+mn-cs"/>
        </a:defRPr>
      </a:lvl4pPr>
      <a:lvl5pPr marL="3023921" algn="l" defTabSz="1511960">
        <a:defRPr sz="3000">
          <a:solidFill>
            <a:schemeClr val="tx1"/>
          </a:solidFill>
          <a:latin typeface="+mn-lt"/>
          <a:ea typeface="+mn-ea"/>
          <a:cs typeface="+mn-cs"/>
        </a:defRPr>
      </a:lvl5pPr>
      <a:lvl6pPr marL="3779901" algn="l" defTabSz="1511960">
        <a:defRPr sz="3000">
          <a:solidFill>
            <a:schemeClr val="tx1"/>
          </a:solidFill>
          <a:latin typeface="+mn-lt"/>
          <a:ea typeface="+mn-ea"/>
          <a:cs typeface="+mn-cs"/>
        </a:defRPr>
      </a:lvl6pPr>
      <a:lvl7pPr marL="4535881" algn="l" defTabSz="1511960">
        <a:defRPr sz="3000">
          <a:solidFill>
            <a:schemeClr val="tx1"/>
          </a:solidFill>
          <a:latin typeface="+mn-lt"/>
          <a:ea typeface="+mn-ea"/>
          <a:cs typeface="+mn-cs"/>
        </a:defRPr>
      </a:lvl7pPr>
      <a:lvl8pPr marL="5291861" algn="l" defTabSz="1511960">
        <a:defRPr sz="3000">
          <a:solidFill>
            <a:schemeClr val="tx1"/>
          </a:solidFill>
          <a:latin typeface="+mn-lt"/>
          <a:ea typeface="+mn-ea"/>
          <a:cs typeface="+mn-cs"/>
        </a:defRPr>
      </a:lvl8pPr>
      <a:lvl9pPr marL="6047842" algn="l" defTabSz="1511960">
        <a:defRPr sz="30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5" name="Grafik 4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 rot="0" flipH="0" flipV="0">
            <a:off x="-192499" y="-1683749"/>
            <a:ext cx="32964999" cy="49447499"/>
          </a:xfrm>
          <a:prstGeom prst="rect">
            <a:avLst/>
          </a:prstGeom>
        </p:spPr>
      </p:pic>
      <p:sp>
        <p:nvSpPr>
          <p:cNvPr id="7" name="Textfeld 2" hidden="0"/>
          <p:cNvSpPr txBox="1"/>
          <p:nvPr isPhoto="0" userDrawn="0"/>
        </p:nvSpPr>
        <p:spPr bwMode="auto">
          <a:xfrm>
            <a:off x="4029739" y="6999231"/>
            <a:ext cx="24520520" cy="14012151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/>
            <a:noAutofit/>
          </a:bodyPr>
          <a:lstStyle/>
          <a:p>
            <a:pPr algn="ctr">
              <a:lnSpc>
                <a:spcPct val="100000"/>
              </a:lnSpc>
              <a:defRPr/>
            </a:pPr>
            <a:r>
              <a:rPr lang="de-AT" sz="15000" b="1">
                <a:solidFill>
                  <a:srgbClr val="FFFFFF"/>
                </a:solidFill>
                <a:latin typeface="Verdana"/>
                <a:ea typeface="Malgun Gothic"/>
                <a:cs typeface="Times New Roman"/>
              </a:rPr>
              <a:t>DEIN</a:t>
            </a:r>
            <a:endParaRPr sz="2200"/>
          </a:p>
          <a:p>
            <a:pPr algn="ctr">
              <a:lnSpc>
                <a:spcPct val="100000"/>
              </a:lnSpc>
              <a:defRPr/>
            </a:pPr>
            <a:r>
              <a:rPr lang="de-AT" sz="15000" b="1">
                <a:solidFill>
                  <a:srgbClr val="FFFFFF"/>
                </a:solidFill>
                <a:latin typeface="Verdana"/>
                <a:ea typeface="Malgun Gothic"/>
                <a:cs typeface="Times New Roman"/>
              </a:rPr>
              <a:t>TOLLES</a:t>
            </a:r>
            <a:endParaRPr lang="de-AT" sz="1600">
              <a:latin typeface="Calibri"/>
              <a:ea typeface="Malgun Gothic"/>
              <a:cs typeface="Times New Roman"/>
            </a:endParaRPr>
          </a:p>
          <a:p>
            <a:pPr algn="ctr">
              <a:lnSpc>
                <a:spcPct val="100000"/>
              </a:lnSpc>
              <a:defRPr/>
            </a:pPr>
            <a:r>
              <a:rPr lang="de-AT" sz="15000" b="1">
                <a:solidFill>
                  <a:srgbClr val="FFFFFF"/>
                </a:solidFill>
                <a:latin typeface="Verdana"/>
                <a:ea typeface="Malgun Gothic"/>
                <a:cs typeface="Times New Roman"/>
              </a:rPr>
              <a:t>FESTIVAL</a:t>
            </a:r>
            <a:endParaRPr lang="de-AT" sz="1600">
              <a:latin typeface="Calibri"/>
              <a:ea typeface="Malgun Gothic"/>
              <a:cs typeface="Times New Roman"/>
            </a:endParaRPr>
          </a:p>
        </p:txBody>
      </p:sp>
      <p:sp>
        <p:nvSpPr>
          <p:cNvPr id="6" name="Textfeld 4" hidden="0"/>
          <p:cNvSpPr txBox="1"/>
          <p:nvPr isPhoto="0" userDrawn="0"/>
        </p:nvSpPr>
        <p:spPr bwMode="auto">
          <a:xfrm flipH="0" flipV="0">
            <a:off x="7553113" y="19865370"/>
            <a:ext cx="17473771" cy="4816676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/>
            <a:noAutofit/>
          </a:bodyPr>
          <a:lstStyle/>
          <a:p>
            <a:pPr algn="ctr">
              <a:lnSpc>
                <a:spcPct val="100000"/>
              </a:lnSpc>
              <a:defRPr/>
            </a:pPr>
            <a:r>
              <a:rPr lang="de-AT" sz="7200" b="1">
                <a:solidFill>
                  <a:srgbClr val="002060"/>
                </a:solidFill>
                <a:latin typeface="Verdana"/>
                <a:ea typeface="Malgun Gothic"/>
                <a:cs typeface="Times New Roman"/>
              </a:rPr>
              <a:t>GENIESSE STEIRISCHE OBSTSPEZIALITÄTEN UND LIVEMUSIK</a:t>
            </a:r>
            <a:endParaRPr sz="7200">
              <a:latin typeface="Calibri"/>
              <a:ea typeface="Malgun Gothic"/>
              <a:cs typeface="Times New Roman"/>
            </a:endParaRPr>
          </a:p>
        </p:txBody>
      </p:sp>
      <p:sp>
        <p:nvSpPr>
          <p:cNvPr id="10" name="Textfeld 7" hidden="0"/>
          <p:cNvSpPr txBox="1"/>
          <p:nvPr isPhoto="0" userDrawn="0"/>
        </p:nvSpPr>
        <p:spPr bwMode="auto">
          <a:xfrm rot="5400000">
            <a:off x="-4540250" y="36886456"/>
            <a:ext cx="13170201" cy="1451844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/>
            <a:noAutofit/>
          </a:bodyPr>
          <a:lstStyle/>
          <a:p>
            <a:pPr algn="r">
              <a:lnSpc>
                <a:spcPct val="100000"/>
              </a:lnSpc>
              <a:defRPr/>
            </a:pPr>
            <a:r>
              <a:rPr lang="de-AT" sz="7200" b="1">
                <a:solidFill>
                  <a:srgbClr val="002060"/>
                </a:solidFill>
                <a:latin typeface="Verdana"/>
                <a:ea typeface="Malgun Gothic"/>
                <a:cs typeface="Times New Roman"/>
              </a:rPr>
              <a:t>WWW.WEBSITE.AT</a:t>
            </a:r>
            <a:endParaRPr lang="de-AT" sz="1400">
              <a:latin typeface="Calibri"/>
              <a:ea typeface="Malgun Gothic"/>
              <a:cs typeface="Times New Roman"/>
            </a:endParaRPr>
          </a:p>
        </p:txBody>
      </p:sp>
      <p:sp>
        <p:nvSpPr>
          <p:cNvPr id="11" name="Textfeld 5" hidden="0"/>
          <p:cNvSpPr txBox="1"/>
          <p:nvPr isPhoto="0" userDrawn="0"/>
        </p:nvSpPr>
        <p:spPr bwMode="auto">
          <a:xfrm>
            <a:off x="24101933" y="40059716"/>
            <a:ext cx="7159116" cy="4137963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/>
            <a:noAutofit/>
          </a:bodyPr>
          <a:lstStyle/>
          <a:p>
            <a:pPr algn="r">
              <a:lnSpc>
                <a:spcPct val="100000"/>
              </a:lnSpc>
              <a:defRPr/>
            </a:pPr>
            <a:r>
              <a:rPr lang="de-AT" sz="7200" b="1">
                <a:solidFill>
                  <a:srgbClr val="002060"/>
                </a:solidFill>
                <a:latin typeface="Verdana"/>
                <a:ea typeface="Malgun Gothic"/>
                <a:cs typeface="Times New Roman"/>
              </a:rPr>
              <a:t>IN</a:t>
            </a:r>
            <a:endParaRPr lang="de-AT" sz="1400">
              <a:latin typeface="Calibri"/>
              <a:ea typeface="Malgun Gothic"/>
              <a:cs typeface="Times New Roman"/>
            </a:endParaRPr>
          </a:p>
          <a:p>
            <a:pPr algn="r">
              <a:lnSpc>
                <a:spcPct val="100000"/>
              </a:lnSpc>
              <a:defRPr/>
            </a:pPr>
            <a:r>
              <a:rPr lang="de-AT" sz="7200" b="1">
                <a:solidFill>
                  <a:srgbClr val="002060"/>
                </a:solidFill>
                <a:latin typeface="Verdana"/>
                <a:ea typeface="Malgun Gothic"/>
                <a:cs typeface="Times New Roman"/>
              </a:rPr>
              <a:t>DEINER</a:t>
            </a:r>
            <a:endParaRPr lang="de-AT" sz="1400">
              <a:latin typeface="Calibri"/>
              <a:ea typeface="Malgun Gothic"/>
              <a:cs typeface="Times New Roman"/>
            </a:endParaRPr>
          </a:p>
          <a:p>
            <a:pPr algn="r">
              <a:lnSpc>
                <a:spcPct val="100000"/>
              </a:lnSpc>
              <a:defRPr/>
            </a:pPr>
            <a:r>
              <a:rPr lang="de-AT" sz="7200" b="1">
                <a:solidFill>
                  <a:srgbClr val="002060"/>
                </a:solidFill>
                <a:latin typeface="Verdana"/>
                <a:ea typeface="Malgun Gothic"/>
                <a:cs typeface="Times New Roman"/>
              </a:rPr>
              <a:t>LOCATION</a:t>
            </a:r>
            <a:endParaRPr lang="de-AT" sz="1400">
              <a:latin typeface="Calibri"/>
              <a:ea typeface="Malgun Gothic"/>
              <a:cs typeface="Times New Roman"/>
            </a:endParaRPr>
          </a:p>
        </p:txBody>
      </p:sp>
      <p:pic>
        <p:nvPicPr>
          <p:cNvPr id="988166410" name="Grafik 3" hidden="0"/>
          <p:cNvPicPr/>
          <p:nvPr isPhoto="0" userDrawn="0"/>
        </p:nvPicPr>
        <p:blipFill>
          <a:blip r:embed="rId3"/>
          <a:stretch/>
        </p:blipFill>
        <p:spPr bwMode="auto">
          <a:xfrm flipH="0" flipV="0">
            <a:off x="14031499" y="740726"/>
            <a:ext cx="4516999" cy="4520685"/>
          </a:xfrm>
          <a:prstGeom prst="rect">
            <a:avLst/>
          </a:prstGeom>
        </p:spPr>
      </p:pic>
      <p:sp>
        <p:nvSpPr>
          <p:cNvPr id="1348786945" name="Oval 7" hidden="0"/>
          <p:cNvSpPr>
            <a:spLocks noChangeAspect="1"/>
          </p:cNvSpPr>
          <p:nvPr isPhoto="0" userDrawn="0"/>
        </p:nvSpPr>
        <p:spPr bwMode="auto">
          <a:xfrm>
            <a:off x="-3995908" y="-3999169"/>
            <a:ext cx="7991816" cy="7998339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/>
            <a:noAutofit/>
          </a:bodyPr>
          <a:lstStyle/>
          <a:p>
            <a:pPr>
              <a:defRPr/>
            </a:pPr>
            <a:endParaRPr lang="de-DE"/>
          </a:p>
        </p:txBody>
      </p:sp>
      <p:sp>
        <p:nvSpPr>
          <p:cNvPr id="2070586539" name="Textfeld 6" hidden="0"/>
          <p:cNvSpPr txBox="1"/>
          <p:nvPr isPhoto="0" userDrawn="0"/>
        </p:nvSpPr>
        <p:spPr bwMode="auto">
          <a:xfrm>
            <a:off x="558317" y="740727"/>
            <a:ext cx="3322460" cy="1921888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/>
            <a:noAutofit/>
          </a:bodyPr>
          <a:lstStyle/>
          <a:p>
            <a:pPr marL="371993" lvl="0" indent="-371993">
              <a:lnSpc>
                <a:spcPct val="100000"/>
              </a:lnSpc>
              <a:buAutoNum type="arabicPeriod"/>
              <a:defRPr/>
            </a:pPr>
            <a:r>
              <a:rPr lang="de-AT" sz="4800" b="1">
                <a:solidFill>
                  <a:srgbClr val="002060"/>
                </a:solidFill>
                <a:latin typeface="Verdana"/>
                <a:ea typeface="Malgun Gothic"/>
                <a:cs typeface="Times New Roman"/>
              </a:rPr>
              <a:t>– 5.</a:t>
            </a:r>
            <a:endParaRPr lang="de-AT" sz="1200">
              <a:latin typeface="Calibri"/>
              <a:ea typeface="Malgun Gothic"/>
              <a:cs typeface="Times New Roman"/>
            </a:endParaRPr>
          </a:p>
          <a:p>
            <a:pPr lvl="0">
              <a:lnSpc>
                <a:spcPct val="100000"/>
              </a:lnSpc>
              <a:defRPr/>
            </a:pPr>
            <a:r>
              <a:rPr lang="de-AT" sz="4800" b="1">
                <a:solidFill>
                  <a:srgbClr val="002060"/>
                </a:solidFill>
                <a:latin typeface="Verdana"/>
                <a:ea typeface="Malgun Gothic"/>
                <a:cs typeface="Times New Roman"/>
              </a:rPr>
              <a:t>JULI</a:t>
            </a:r>
            <a:endParaRPr lang="de-AT" sz="1200">
              <a:latin typeface="Calibri"/>
              <a:ea typeface="Malgun Gothic"/>
              <a:cs typeface="Times New Roman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theme/_rels/theme1.xml.rels><?xml version="1.0" encoding="UTF-8" standalone="yes"?><Relationships xmlns="http://schemas.openxmlformats.org/package/2006/relationships"></Relationships>
</file>

<file path=ppt/theme/theme1.xml><?xml version="1.0" encoding="utf-8"?>
<a:theme xmlns:a="http://schemas.openxmlformats.org/drawingml/2006/main" xmlns:r="http://schemas.openxmlformats.org/officeDocument/2006/relationships" xmlns:p="http://schemas.openxmlformats.org/presentation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</a:majorFont>
      <a:minorFont>
        <a:latin typeface="Calibri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DocSecurity>0</DocSecurity>
  <PresentationFormat>Benutzerdefiniert</PresentationFormat>
  <Paragraphs>0</Paragraphs>
  <Slides>1</Slides>
  <Notes>1</Notes>
  <HiddenSlides>0</HiddenSlides>
  <MMClips>2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Theme 1</vt:lpstr>
      <vt:lpstr>Slide 1</vt:lpstr>
    </vt:vector>
  </TitlesOfParts>
  <Manager/>
  <Company/>
  <LinksUpToDate>false</LinksUpToDate>
  <SharedDoc>false</SharedDoc>
  <HyperlinkBase/>
  <HyperlinksChanged>false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subject/>
  <cp:keywords/>
  <dc:description/>
  <cp:lastModifiedBy/>
  <dcterms:created xsi:type="dcterms:W3CDTF">2022-05-30T14:57:59Z</dcterms:created>
  <dcterms:modified xsi:type="dcterms:W3CDTF">2022-06-21T13:13:35Z</dcterms:modified>
  <cp:category/>
  <dc:identifier/>
  <cp:contentStatus/>
  <dc:language/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0x010100DF457098E89DFF4D8A63E172443550C7</vt:lpwstr>
  </property>
</Properties>
</file>