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>
  <p:sldMasterIdLst>
    <p:sldMasterId id="2147483648" r:id="rId1"/>
  </p:sldMasterIdLst>
  <p:sldIdLst>
    <p:sldId id="256" r:id="rId3"/>
  </p:sldIdLst>
  <p:sldSz cx="10692000" cy="15120000"/>
  <p:notesSz cx="10692000" cy="1512000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elfoli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801899" y="2474500"/>
            <a:ext cx="9088200" cy="5263999"/>
          </a:xfrm>
        </p:spPr>
        <p:txBody>
          <a:bodyPr anchor="b"/>
          <a:lstStyle>
            <a:lvl1pPr algn="ctr">
              <a:defRPr sz="99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336500" y="7941501"/>
            <a:ext cx="8019000" cy="3650498"/>
          </a:xfrm>
        </p:spPr>
        <p:txBody>
          <a:bodyPr/>
          <a:lstStyle>
            <a:lvl1pPr marL="0" indent="0" algn="ctr">
              <a:buNone/>
              <a:defRPr sz="3950"/>
            </a:lvl1pPr>
            <a:lvl2pPr marL="755980" indent="0" algn="ctr">
              <a:buNone/>
              <a:defRPr sz="3300"/>
            </a:lvl2pPr>
            <a:lvl3pPr marL="1511960" indent="0" algn="ctr">
              <a:buNone/>
              <a:defRPr sz="3000"/>
            </a:lvl3pPr>
            <a:lvl4pPr marL="2267941" indent="0" algn="ctr">
              <a:buNone/>
              <a:defRPr sz="2650"/>
            </a:lvl4pPr>
            <a:lvl5pPr marL="3023921" indent="0" algn="ctr">
              <a:buNone/>
              <a:defRPr sz="2650"/>
            </a:lvl5pPr>
            <a:lvl6pPr marL="3779901" indent="0" algn="ctr">
              <a:buNone/>
              <a:defRPr sz="2650"/>
            </a:lvl6pPr>
            <a:lvl7pPr marL="4535881" indent="0" algn="ctr">
              <a:buNone/>
              <a:defRPr sz="2650"/>
            </a:lvl7pPr>
            <a:lvl8pPr marL="5291861" indent="0" algn="ctr">
              <a:buNone/>
              <a:defRPr sz="2650"/>
            </a:lvl8pPr>
            <a:lvl9pPr marL="6047842" indent="0" algn="ctr">
              <a:buNone/>
              <a:defRPr sz="265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el und vertikaler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kaler Titel u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7651463" y="804999"/>
            <a:ext cx="2305462" cy="12813501"/>
          </a:xfrm>
        </p:spPr>
        <p:txBody>
          <a:bodyPr vert="eaVert"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735075" y="804999"/>
            <a:ext cx="6782737" cy="12813501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el und Inhal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Abschnitts-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729507" y="3769504"/>
            <a:ext cx="9221849" cy="6289498"/>
          </a:xfrm>
        </p:spPr>
        <p:txBody>
          <a:bodyPr anchor="b"/>
          <a:lstStyle>
            <a:lvl1pPr>
              <a:defRPr sz="99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729507" y="10118504"/>
            <a:ext cx="9221849" cy="3307498"/>
          </a:xfrm>
        </p:spPr>
        <p:txBody>
          <a:bodyPr/>
          <a:lstStyle>
            <a:lvl1pPr marL="0" indent="0">
              <a:buNone/>
              <a:defRPr sz="3950">
                <a:solidFill>
                  <a:schemeClr val="tx1"/>
                </a:solidFill>
              </a:defRPr>
            </a:lvl1pPr>
            <a:lvl2pPr marL="75598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2pPr>
            <a:lvl3pPr marL="151196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3pPr>
            <a:lvl4pPr marL="226794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4pPr>
            <a:lvl5pPr marL="302392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5pPr>
            <a:lvl6pPr marL="377990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6pPr>
            <a:lvl7pPr marL="453588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7pPr>
            <a:lvl8pPr marL="529186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8pPr>
            <a:lvl9pPr marL="6047842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Zwei Inhalt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735074" y="4024999"/>
            <a:ext cx="4544100" cy="9593501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5412825" y="4024999"/>
            <a:ext cx="4544100" cy="9593501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Vergleich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736467" y="805003"/>
            <a:ext cx="9221849" cy="2922501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736468" y="3706501"/>
            <a:ext cx="4523216" cy="1816498"/>
          </a:xfrm>
        </p:spPr>
        <p:txBody>
          <a:bodyPr anchor="b"/>
          <a:lstStyle>
            <a:lvl1pPr marL="0" indent="0">
              <a:buNone/>
              <a:defRPr sz="3950" b="1"/>
            </a:lvl1pPr>
            <a:lvl2pPr marL="755980" indent="0">
              <a:buNone/>
              <a:defRPr sz="3300" b="1"/>
            </a:lvl2pPr>
            <a:lvl3pPr marL="1511960" indent="0">
              <a:buNone/>
              <a:defRPr sz="3000" b="1"/>
            </a:lvl3pPr>
            <a:lvl4pPr marL="2267941" indent="0">
              <a:buNone/>
              <a:defRPr sz="2650" b="1"/>
            </a:lvl4pPr>
            <a:lvl5pPr marL="3023921" indent="0">
              <a:buNone/>
              <a:defRPr sz="2650" b="1"/>
            </a:lvl5pPr>
            <a:lvl6pPr marL="3779901" indent="0">
              <a:buNone/>
              <a:defRPr sz="2650" b="1"/>
            </a:lvl6pPr>
            <a:lvl7pPr marL="4535881" indent="0">
              <a:buNone/>
              <a:defRPr sz="2650" b="1"/>
            </a:lvl7pPr>
            <a:lvl8pPr marL="5291861" indent="0">
              <a:buNone/>
              <a:defRPr sz="2650" b="1"/>
            </a:lvl8pPr>
            <a:lvl9pPr marL="6047842" indent="0">
              <a:buNone/>
              <a:defRPr sz="265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736468" y="5522999"/>
            <a:ext cx="4523216" cy="8123501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5412825" y="3706501"/>
            <a:ext cx="4545492" cy="1816498"/>
          </a:xfrm>
        </p:spPr>
        <p:txBody>
          <a:bodyPr anchor="b"/>
          <a:lstStyle>
            <a:lvl1pPr marL="0" indent="0">
              <a:buNone/>
              <a:defRPr sz="3950" b="1"/>
            </a:lvl1pPr>
            <a:lvl2pPr marL="755980" indent="0">
              <a:buNone/>
              <a:defRPr sz="3300" b="1"/>
            </a:lvl2pPr>
            <a:lvl3pPr marL="1511960" indent="0">
              <a:buNone/>
              <a:defRPr sz="3000" b="1"/>
            </a:lvl3pPr>
            <a:lvl4pPr marL="2267941" indent="0">
              <a:buNone/>
              <a:defRPr sz="2650" b="1"/>
            </a:lvl4pPr>
            <a:lvl5pPr marL="3023921" indent="0">
              <a:buNone/>
              <a:defRPr sz="2650" b="1"/>
            </a:lvl5pPr>
            <a:lvl6pPr marL="3779901" indent="0">
              <a:buNone/>
              <a:defRPr sz="2650" b="1"/>
            </a:lvl6pPr>
            <a:lvl7pPr marL="4535881" indent="0">
              <a:buNone/>
              <a:defRPr sz="2650" b="1"/>
            </a:lvl7pPr>
            <a:lvl8pPr marL="5291861" indent="0">
              <a:buNone/>
              <a:defRPr sz="2650" b="1"/>
            </a:lvl8pPr>
            <a:lvl9pPr marL="6047842" indent="0">
              <a:buNone/>
              <a:defRPr sz="265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5412825" y="5522999"/>
            <a:ext cx="4545492" cy="8123501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Nur Tite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4" name="Footer Placehold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Le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3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Inhalt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736467" y="1007999"/>
            <a:ext cx="3448448" cy="3528000"/>
          </a:xfrm>
        </p:spPr>
        <p:txBody>
          <a:bodyPr anchor="b"/>
          <a:lstStyle>
            <a:lvl1pPr>
              <a:defRPr sz="53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4545492" y="2177002"/>
            <a:ext cx="5412825" cy="10745000"/>
          </a:xfrm>
        </p:spPr>
        <p:txBody>
          <a:bodyPr/>
          <a:lstStyle>
            <a:lvl1pPr>
              <a:defRPr sz="5300"/>
            </a:lvl1pPr>
            <a:lvl2pPr>
              <a:defRPr sz="4650"/>
            </a:lvl2pPr>
            <a:lvl3pPr>
              <a:defRPr sz="395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736467" y="4536000"/>
            <a:ext cx="3448448" cy="8403501"/>
          </a:xfrm>
        </p:spPr>
        <p:txBody>
          <a:bodyPr/>
          <a:lstStyle>
            <a:lvl1pPr marL="0" indent="0">
              <a:buNone/>
              <a:defRPr sz="2650"/>
            </a:lvl1pPr>
            <a:lvl2pPr marL="755980" indent="0">
              <a:buNone/>
              <a:defRPr sz="2300"/>
            </a:lvl2pPr>
            <a:lvl3pPr marL="1511960" indent="0">
              <a:buNone/>
              <a:defRPr sz="2000"/>
            </a:lvl3pPr>
            <a:lvl4pPr marL="2267941" indent="0">
              <a:buNone/>
              <a:defRPr sz="1650"/>
            </a:lvl4pPr>
            <a:lvl5pPr marL="3023921" indent="0">
              <a:buNone/>
              <a:defRPr sz="1650"/>
            </a:lvl5pPr>
            <a:lvl6pPr marL="3779901" indent="0">
              <a:buNone/>
              <a:defRPr sz="1650"/>
            </a:lvl6pPr>
            <a:lvl7pPr marL="4535881" indent="0">
              <a:buNone/>
              <a:defRPr sz="1650"/>
            </a:lvl7pPr>
            <a:lvl8pPr marL="5291861" indent="0">
              <a:buNone/>
              <a:defRPr sz="1650"/>
            </a:lvl8pPr>
            <a:lvl9pPr marL="6047842" indent="0">
              <a:buNone/>
              <a:defRPr sz="16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Bild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736467" y="1007999"/>
            <a:ext cx="3448448" cy="3528000"/>
          </a:xfrm>
        </p:spPr>
        <p:txBody>
          <a:bodyPr anchor="b"/>
          <a:lstStyle>
            <a:lvl1pPr>
              <a:defRPr sz="53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Picture Placeholder 2" hidden="0"/>
          <p:cNvSpPr>
            <a:spLocks noChangeAspect="1" noGrp="1"/>
          </p:cNvSpPr>
          <p:nvPr isPhoto="0" userDrawn="0">
            <p:ph type="pic" idx="1" hasCustomPrompt="0"/>
          </p:nvPr>
        </p:nvSpPr>
        <p:spPr bwMode="auto">
          <a:xfrm>
            <a:off x="4545492" y="2177002"/>
            <a:ext cx="5412825" cy="10745000"/>
          </a:xfrm>
        </p:spPr>
        <p:txBody>
          <a:bodyPr anchor="t"/>
          <a:lstStyle>
            <a:lvl1pPr marL="0" indent="0">
              <a:buNone/>
              <a:defRPr sz="5300"/>
            </a:lvl1pPr>
            <a:lvl2pPr marL="755980" indent="0">
              <a:buNone/>
              <a:defRPr sz="4650"/>
            </a:lvl2pPr>
            <a:lvl3pPr marL="1511960" indent="0">
              <a:buNone/>
              <a:defRPr sz="3950"/>
            </a:lvl3pPr>
            <a:lvl4pPr marL="2267941" indent="0">
              <a:buNone/>
              <a:defRPr sz="3300"/>
            </a:lvl4pPr>
            <a:lvl5pPr marL="3023921" indent="0">
              <a:buNone/>
              <a:defRPr sz="3300"/>
            </a:lvl5pPr>
            <a:lvl6pPr marL="3779901" indent="0">
              <a:buNone/>
              <a:defRPr sz="3300"/>
            </a:lvl6pPr>
            <a:lvl7pPr marL="4535881" indent="0">
              <a:buNone/>
              <a:defRPr sz="3300"/>
            </a:lvl7pPr>
            <a:lvl8pPr marL="5291861" indent="0">
              <a:buNone/>
              <a:defRPr sz="3300"/>
            </a:lvl8pPr>
            <a:lvl9pPr marL="6047842" indent="0">
              <a:buNone/>
              <a:defRPr sz="3300"/>
            </a:lvl9pPr>
          </a:lstStyle>
          <a:p>
            <a:pPr>
              <a:defRPr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736467" y="4536000"/>
            <a:ext cx="3448448" cy="8403501"/>
          </a:xfrm>
        </p:spPr>
        <p:txBody>
          <a:bodyPr/>
          <a:lstStyle>
            <a:lvl1pPr marL="0" indent="0">
              <a:buNone/>
              <a:defRPr sz="2650"/>
            </a:lvl1pPr>
            <a:lvl2pPr marL="755980" indent="0">
              <a:buNone/>
              <a:defRPr sz="2300"/>
            </a:lvl2pPr>
            <a:lvl3pPr marL="1511960" indent="0">
              <a:buNone/>
              <a:defRPr sz="2000"/>
            </a:lvl3pPr>
            <a:lvl4pPr marL="2267941" indent="0">
              <a:buNone/>
              <a:defRPr sz="1650"/>
            </a:lvl4pPr>
            <a:lvl5pPr marL="3023921" indent="0">
              <a:buNone/>
              <a:defRPr sz="1650"/>
            </a:lvl5pPr>
            <a:lvl6pPr marL="3779901" indent="0">
              <a:buNone/>
              <a:defRPr sz="1650"/>
            </a:lvl6pPr>
            <a:lvl7pPr marL="4535881" indent="0">
              <a:buNone/>
              <a:defRPr sz="1650"/>
            </a:lvl7pPr>
            <a:lvl8pPr marL="5291861" indent="0">
              <a:buNone/>
              <a:defRPr sz="1650"/>
            </a:lvl8pPr>
            <a:lvl9pPr marL="6047842" indent="0">
              <a:buNone/>
              <a:defRPr sz="16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735075" y="805003"/>
            <a:ext cx="9221849" cy="29225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735075" y="4024999"/>
            <a:ext cx="9221849" cy="95935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735074" y="14014003"/>
            <a:ext cx="2405700" cy="804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3541725" y="14014003"/>
            <a:ext cx="3608550" cy="804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7551225" y="14014003"/>
            <a:ext cx="2405700" cy="804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511960">
        <a:lnSpc>
          <a:spcPct val="90000"/>
        </a:lnSpc>
        <a:spcBef>
          <a:spcPts val="0"/>
        </a:spcBef>
        <a:buNone/>
        <a:defRPr sz="7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990" indent="-377990" algn="l" defTabSz="1511960">
        <a:lnSpc>
          <a:spcPct val="90000"/>
        </a:lnSpc>
        <a:spcBef>
          <a:spcPts val="1654"/>
        </a:spcBef>
        <a:buFont typeface="Arial"/>
        <a:buChar char="•"/>
        <a:defRPr sz="4650">
          <a:solidFill>
            <a:schemeClr val="tx1"/>
          </a:solidFill>
          <a:latin typeface="+mn-lt"/>
          <a:ea typeface="+mn-ea"/>
          <a:cs typeface="+mn-cs"/>
        </a:defRPr>
      </a:lvl1pPr>
      <a:lvl2pPr marL="1133970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950">
          <a:solidFill>
            <a:schemeClr val="tx1"/>
          </a:solidFill>
          <a:latin typeface="+mn-lt"/>
          <a:ea typeface="+mn-ea"/>
          <a:cs typeface="+mn-cs"/>
        </a:defRPr>
      </a:lvl2pPr>
      <a:lvl3pPr marL="1889951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300">
          <a:solidFill>
            <a:schemeClr val="tx1"/>
          </a:solidFill>
          <a:latin typeface="+mn-lt"/>
          <a:ea typeface="+mn-ea"/>
          <a:cs typeface="+mn-cs"/>
        </a:defRPr>
      </a:lvl3pPr>
      <a:lvl4pPr marL="2645930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4pPr>
      <a:lvl5pPr marL="3401911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5pPr>
      <a:lvl6pPr marL="4157891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6pPr>
      <a:lvl7pPr marL="4913871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7pPr>
      <a:lvl8pPr marL="5669852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8pPr>
      <a:lvl9pPr marL="6425832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755980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2pPr>
      <a:lvl3pPr marL="1511960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3pPr>
      <a:lvl4pPr marL="226794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4pPr>
      <a:lvl5pPr marL="302392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5pPr>
      <a:lvl6pPr marL="377990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6pPr>
      <a:lvl7pPr marL="453588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7pPr>
      <a:lvl8pPr marL="529186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8pPr>
      <a:lvl9pPr marL="6047842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Grafik 4" hidden="0"/>
          <p:cNvPicPr>
            <a:picLocks noChangeAspect="1"/>
          </p:cNvPicPr>
          <p:nvPr isPhoto="0" userDrawn="0"/>
        </p:nvPicPr>
        <p:blipFill>
          <a:blip r:embed="rId2"/>
          <a:srcRect l="0" t="3296" r="6992" b="9009"/>
          <a:stretch/>
        </p:blipFill>
        <p:spPr bwMode="auto">
          <a:xfrm>
            <a:off x="0" y="0"/>
            <a:ext cx="10692000" cy="15120000"/>
          </a:xfrm>
          <a:prstGeom prst="rect">
            <a:avLst/>
          </a:prstGeom>
        </p:spPr>
      </p:pic>
      <p:sp>
        <p:nvSpPr>
          <p:cNvPr id="7" name="Textfeld 2" hidden="0"/>
          <p:cNvSpPr txBox="1"/>
          <p:nvPr isPhoto="0" userDrawn="0"/>
        </p:nvSpPr>
        <p:spPr bwMode="auto">
          <a:xfrm>
            <a:off x="1322467" y="2296622"/>
            <a:ext cx="8047065" cy="459773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de-AT" sz="8000" b="1">
                <a:solidFill>
                  <a:srgbClr val="FFFFFF"/>
                </a:solidFill>
                <a:latin typeface="Verdana"/>
                <a:ea typeface="Malgun Gothic"/>
                <a:cs typeface="Times New Roman"/>
              </a:rPr>
              <a:t>DEIN</a:t>
            </a:r>
            <a:endParaRPr sz="1000"/>
          </a:p>
          <a:p>
            <a:pPr algn="ctr">
              <a:lnSpc>
                <a:spcPct val="100000"/>
              </a:lnSpc>
              <a:defRPr/>
            </a:pPr>
            <a:r>
              <a:rPr lang="de-AT" sz="8000" b="1">
                <a:solidFill>
                  <a:srgbClr val="FFFFFF"/>
                </a:solidFill>
                <a:latin typeface="Verdana"/>
                <a:ea typeface="Malgun Gothic"/>
                <a:cs typeface="Times New Roman"/>
              </a:rPr>
              <a:t>TOLLES</a:t>
            </a:r>
            <a:endParaRPr lang="de-AT" sz="700">
              <a:latin typeface="Calibri"/>
              <a:ea typeface="Malgun Gothic"/>
              <a:cs typeface="Times New Roman"/>
            </a:endParaRPr>
          </a:p>
          <a:p>
            <a:pPr algn="ctr">
              <a:lnSpc>
                <a:spcPct val="100000"/>
              </a:lnSpc>
              <a:defRPr/>
            </a:pPr>
            <a:r>
              <a:rPr lang="de-AT" sz="8000" b="1">
                <a:solidFill>
                  <a:srgbClr val="FFFFFF"/>
                </a:solidFill>
                <a:latin typeface="Verdana"/>
                <a:ea typeface="Malgun Gothic"/>
                <a:cs typeface="Times New Roman"/>
              </a:rPr>
              <a:t>FESTIVAL</a:t>
            </a:r>
            <a:endParaRPr lang="de-AT" sz="700">
              <a:latin typeface="Calibri"/>
              <a:ea typeface="Malgun Gothic"/>
              <a:cs typeface="Times New Roman"/>
            </a:endParaRPr>
          </a:p>
        </p:txBody>
      </p:sp>
      <p:pic>
        <p:nvPicPr>
          <p:cNvPr id="4" name="Grafik 3" hidden="0"/>
          <p:cNvPicPr/>
          <p:nvPr isPhoto="0" userDrawn="0"/>
        </p:nvPicPr>
        <p:blipFill>
          <a:blip r:embed="rId3"/>
          <a:stretch/>
        </p:blipFill>
        <p:spPr bwMode="auto">
          <a:xfrm>
            <a:off x="4911314" y="767561"/>
            <a:ext cx="869370" cy="869259"/>
          </a:xfrm>
          <a:prstGeom prst="rect">
            <a:avLst/>
          </a:prstGeom>
        </p:spPr>
      </p:pic>
      <p:sp>
        <p:nvSpPr>
          <p:cNvPr id="6" name="Textfeld 4" hidden="0"/>
          <p:cNvSpPr txBox="1"/>
          <p:nvPr isPhoto="0" userDrawn="0"/>
        </p:nvSpPr>
        <p:spPr bwMode="auto">
          <a:xfrm>
            <a:off x="2759443" y="6518324"/>
            <a:ext cx="5173113" cy="1580472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ctr">
              <a:lnSpc>
                <a:spcPct val="100000"/>
              </a:lnSpc>
              <a:defRPr/>
            </a:pPr>
            <a:r>
              <a:rPr lang="de-AT" sz="28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GENIESSE STEIRISCHE OBSTSPEZIALITÄTEN UND LIVEMUSIK</a:t>
            </a:r>
            <a:endParaRPr lang="de-AT" sz="1000">
              <a:latin typeface="Calibri"/>
              <a:ea typeface="Malgun Gothic"/>
              <a:cs typeface="Times New Roman"/>
            </a:endParaRPr>
          </a:p>
        </p:txBody>
      </p:sp>
      <p:sp>
        <p:nvSpPr>
          <p:cNvPr id="8" name="Oval 7" hidden="0"/>
          <p:cNvSpPr>
            <a:spLocks noChangeAspect="1"/>
          </p:cNvSpPr>
          <p:nvPr isPhoto="0" userDrawn="0"/>
        </p:nvSpPr>
        <p:spPr bwMode="auto">
          <a:xfrm>
            <a:off x="-2825679" y="-2825318"/>
            <a:ext cx="5651357" cy="5650636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/>
            <a:no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9" name="Textfeld 6" hidden="0"/>
          <p:cNvSpPr txBox="1"/>
          <p:nvPr isPhoto="0" userDrawn="0"/>
        </p:nvSpPr>
        <p:spPr bwMode="auto">
          <a:xfrm>
            <a:off x="394811" y="523306"/>
            <a:ext cx="2349455" cy="135776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marL="371994" lvl="0" indent="-371994">
              <a:lnSpc>
                <a:spcPct val="100000"/>
              </a:lnSpc>
              <a:buAutoNum type="arabicPeriod"/>
              <a:defRPr/>
            </a:pPr>
            <a:r>
              <a:rPr lang="de-AT" sz="26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– 5.</a:t>
            </a:r>
            <a:endParaRPr lang="de-AT" sz="900">
              <a:latin typeface="Calibri"/>
              <a:ea typeface="Malgun Gothic"/>
              <a:cs typeface="Times New Roman"/>
            </a:endParaRPr>
          </a:p>
          <a:p>
            <a:pPr lvl="0">
              <a:lnSpc>
                <a:spcPct val="100000"/>
              </a:lnSpc>
              <a:defRPr/>
            </a:pPr>
            <a:r>
              <a:rPr lang="de-AT" sz="26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JULI</a:t>
            </a:r>
            <a:endParaRPr lang="de-AT" sz="900">
              <a:latin typeface="Calibri"/>
              <a:ea typeface="Malgun Gothic"/>
              <a:cs typeface="Times New Roman"/>
            </a:endParaRPr>
          </a:p>
        </p:txBody>
      </p:sp>
      <p:sp>
        <p:nvSpPr>
          <p:cNvPr id="10" name="Textfeld 7" hidden="0"/>
          <p:cNvSpPr txBox="1"/>
          <p:nvPr isPhoto="0" userDrawn="0"/>
        </p:nvSpPr>
        <p:spPr bwMode="auto">
          <a:xfrm rot="5400000">
            <a:off x="-1490004" y="12103368"/>
            <a:ext cx="4322154" cy="47638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r">
              <a:lnSpc>
                <a:spcPct val="100000"/>
              </a:lnSpc>
              <a:defRPr/>
            </a:pPr>
            <a:r>
              <a:rPr lang="de-AT" sz="28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WWW.WEBSITE.AT</a:t>
            </a:r>
            <a:endParaRPr lang="de-AT" sz="1000">
              <a:latin typeface="Calibri"/>
              <a:ea typeface="Malgun Gothic"/>
              <a:cs typeface="Times New Roman"/>
            </a:endParaRPr>
          </a:p>
        </p:txBody>
      </p:sp>
      <p:sp>
        <p:nvSpPr>
          <p:cNvPr id="11" name="Textfeld 5" hidden="0"/>
          <p:cNvSpPr txBox="1"/>
          <p:nvPr isPhoto="0" userDrawn="0"/>
        </p:nvSpPr>
        <p:spPr bwMode="auto">
          <a:xfrm>
            <a:off x="7909695" y="13144594"/>
            <a:ext cx="2349455" cy="135776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r">
              <a:lnSpc>
                <a:spcPct val="100000"/>
              </a:lnSpc>
              <a:defRPr/>
            </a:pPr>
            <a:r>
              <a:rPr lang="de-AT" sz="28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IN</a:t>
            </a:r>
            <a:endParaRPr lang="de-AT" sz="1000">
              <a:latin typeface="Calibri"/>
              <a:ea typeface="Malgun Gothic"/>
              <a:cs typeface="Times New Roman"/>
            </a:endParaRPr>
          </a:p>
          <a:p>
            <a:pPr algn="r">
              <a:lnSpc>
                <a:spcPct val="100000"/>
              </a:lnSpc>
              <a:defRPr/>
            </a:pPr>
            <a:r>
              <a:rPr lang="de-AT" sz="28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DEINER</a:t>
            </a:r>
            <a:endParaRPr lang="de-AT" sz="1000">
              <a:latin typeface="Calibri"/>
              <a:ea typeface="Malgun Gothic"/>
              <a:cs typeface="Times New Roman"/>
            </a:endParaRPr>
          </a:p>
          <a:p>
            <a:pPr algn="r">
              <a:lnSpc>
                <a:spcPct val="100000"/>
              </a:lnSpc>
              <a:defRPr/>
            </a:pPr>
            <a:r>
              <a:rPr lang="de-AT" sz="28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LOCATION</a:t>
            </a:r>
            <a:endParaRPr lang="de-AT" sz="1000">
              <a:latin typeface="Calibri"/>
              <a:ea typeface="Malgun Gothic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DocSecurity>0</DocSecurity>
  <PresentationFormat>Benutzerdefiniert</PresentationFormat>
  <Paragraphs>0</Paragraphs>
  <Slides>1</Slides>
  <Notes>1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/>
  <LinksUpToDate>false</LinksUpToDate>
  <SharedDoc>false</SharedDoc>
  <HyperlinkBase/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/>
  <cp:keywords/>
  <dc:description/>
  <cp:lastModifiedBy/>
  <dcterms:created xsi:type="dcterms:W3CDTF">2022-05-30T14:57:59Z</dcterms:created>
  <dcterms:modified xsi:type="dcterms:W3CDTF">2022-06-21T13:07:16Z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0x010100DF457098E89DFF4D8A63E172443550C7</vt:lpwstr>
  </property>
</Properties>
</file>