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25200000" cy="36000000"/>
  <p:notesSz cx="25200000" cy="360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889999" y="5891668"/>
            <a:ext cx="21420000" cy="12533332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3150000" y="18908336"/>
            <a:ext cx="18900000" cy="8691664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8033751" y="1916666"/>
            <a:ext cx="5433750" cy="30508336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732501" y="1916666"/>
            <a:ext cx="15986250" cy="30508336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19377" y="8975010"/>
            <a:ext cx="21734999" cy="14974996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719377" y="24091676"/>
            <a:ext cx="21734999" cy="7874996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732499" y="9583333"/>
            <a:ext cx="10710000" cy="2284166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2757500" y="9583333"/>
            <a:ext cx="10710000" cy="2284166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35782" y="1916675"/>
            <a:ext cx="21734999" cy="6958335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735784" y="8825003"/>
            <a:ext cx="10660779" cy="4324996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735784" y="13149999"/>
            <a:ext cx="10660779" cy="1934166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2757501" y="8825003"/>
            <a:ext cx="10713282" cy="4324996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2757501" y="13149999"/>
            <a:ext cx="10713282" cy="19341669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35782" y="2399999"/>
            <a:ext cx="8127656" cy="8400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0713282" y="5183340"/>
            <a:ext cx="12757500" cy="25583334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35782" y="10800000"/>
            <a:ext cx="8127656" cy="20008335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35782" y="2399999"/>
            <a:ext cx="8127656" cy="8400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0713282" y="5183340"/>
            <a:ext cx="12757500" cy="25583334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35782" y="10800000"/>
            <a:ext cx="8127656" cy="20008335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32501" y="1916675"/>
            <a:ext cx="21734999" cy="6958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732501" y="9583333"/>
            <a:ext cx="21734999" cy="22841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732499" y="33366674"/>
            <a:ext cx="5670000" cy="1916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8347500" y="33366674"/>
            <a:ext cx="8505000" cy="1916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7797500" y="33366674"/>
            <a:ext cx="5670000" cy="1916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188999" y="-1183499"/>
            <a:ext cx="25577999" cy="38366999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3116925" y="5468149"/>
            <a:ext cx="18966148" cy="1094699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2200"/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5842187" y="15519820"/>
            <a:ext cx="13515624" cy="376302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7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3511795" y="28817544"/>
            <a:ext cx="10186896" cy="11342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18642379" y="31296653"/>
            <a:ext cx="5537438" cy="323278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988166410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10853093" y="578692"/>
            <a:ext cx="3493811" cy="3492073"/>
          </a:xfrm>
          <a:prstGeom prst="rect">
            <a:avLst/>
          </a:prstGeom>
        </p:spPr>
      </p:pic>
      <p:sp>
        <p:nvSpPr>
          <p:cNvPr id="1348786945" name="Oval 7" hidden="0"/>
          <p:cNvSpPr>
            <a:spLocks noChangeAspect="1"/>
          </p:cNvSpPr>
          <p:nvPr isPhoto="0" userDrawn="0"/>
        </p:nvSpPr>
        <p:spPr bwMode="auto">
          <a:xfrm>
            <a:off x="-3090758" y="-3124351"/>
            <a:ext cx="6181515" cy="624870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70586539" name="Textfeld 6" hidden="0"/>
          <p:cNvSpPr txBox="1"/>
          <p:nvPr isPhoto="0" userDrawn="0"/>
        </p:nvSpPr>
        <p:spPr bwMode="auto">
          <a:xfrm>
            <a:off x="431848" y="578692"/>
            <a:ext cx="2569859" cy="150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2022-06-21T13:14:40Z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