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10692000" cy="30240000"/>
  <p:notesSz cx="10692000" cy="3024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801899" y="4949001"/>
            <a:ext cx="9088200" cy="10527999"/>
          </a:xfrm>
        </p:spPr>
        <p:txBody>
          <a:bodyPr anchor="b"/>
          <a:lstStyle>
            <a:lvl1pPr algn="ctr"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336500" y="15883002"/>
            <a:ext cx="8019000" cy="7300997"/>
          </a:xfrm>
        </p:spPr>
        <p:txBody>
          <a:bodyPr/>
          <a:lstStyle>
            <a:lvl1pPr marL="0" indent="0" algn="ctr">
              <a:buNone/>
              <a:defRPr sz="3950"/>
            </a:lvl1pPr>
            <a:lvl2pPr marL="755980" indent="0" algn="ctr">
              <a:buNone/>
              <a:defRPr sz="3300"/>
            </a:lvl2pPr>
            <a:lvl3pPr marL="1511960" indent="0" algn="ctr">
              <a:buNone/>
              <a:defRPr sz="3000"/>
            </a:lvl3pPr>
            <a:lvl4pPr marL="2267941" indent="0" algn="ctr">
              <a:buNone/>
              <a:defRPr sz="2650"/>
            </a:lvl4pPr>
            <a:lvl5pPr marL="3023921" indent="0" algn="ctr">
              <a:buNone/>
              <a:defRPr sz="2650"/>
            </a:lvl5pPr>
            <a:lvl6pPr marL="3779901" indent="0" algn="ctr">
              <a:buNone/>
              <a:defRPr sz="2650"/>
            </a:lvl6pPr>
            <a:lvl7pPr marL="4535881" indent="0" algn="ctr">
              <a:buNone/>
              <a:defRPr sz="2650"/>
            </a:lvl7pPr>
            <a:lvl8pPr marL="5291861" indent="0" algn="ctr">
              <a:buNone/>
              <a:defRPr sz="2650"/>
            </a:lvl8pPr>
            <a:lvl9pPr marL="6047842" indent="0" algn="ctr">
              <a:buNone/>
              <a:defRPr sz="265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7651463" y="1609999"/>
            <a:ext cx="2305462" cy="25627002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735075" y="1609999"/>
            <a:ext cx="6782737" cy="25627002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29507" y="7539009"/>
            <a:ext cx="9221849" cy="12578997"/>
          </a:xfrm>
        </p:spPr>
        <p:txBody>
          <a:bodyPr anchor="b"/>
          <a:lstStyle>
            <a:lvl1pPr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29507" y="20237008"/>
            <a:ext cx="9221849" cy="6614997"/>
          </a:xfrm>
        </p:spPr>
        <p:txBody>
          <a:bodyPr/>
          <a:lstStyle>
            <a:lvl1pPr marL="0" indent="0">
              <a:buNone/>
              <a:defRPr sz="3950">
                <a:solidFill>
                  <a:schemeClr val="tx1"/>
                </a:solidFill>
              </a:defRPr>
            </a:lvl1pPr>
            <a:lvl2pPr marL="75598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735074" y="8049999"/>
            <a:ext cx="4544100" cy="19187002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5412825" y="8049999"/>
            <a:ext cx="4544100" cy="19187002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36467" y="1610007"/>
            <a:ext cx="9221849" cy="5845002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36468" y="7413002"/>
            <a:ext cx="4523216" cy="3632997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736468" y="11045999"/>
            <a:ext cx="4523216" cy="16247002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5412825" y="7413002"/>
            <a:ext cx="4545492" cy="3632997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5412825" y="11045999"/>
            <a:ext cx="4545492" cy="16247002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36467" y="2015999"/>
            <a:ext cx="3448448" cy="70560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545492" y="4354005"/>
            <a:ext cx="5412825" cy="21490000"/>
          </a:xfrm>
        </p:spPr>
        <p:txBody>
          <a:bodyPr/>
          <a:lstStyle>
            <a:lvl1pPr>
              <a:defRPr sz="5300"/>
            </a:lvl1pPr>
            <a:lvl2pPr>
              <a:defRPr sz="4650"/>
            </a:lvl2pPr>
            <a:lvl3pPr>
              <a:defRPr sz="395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736467" y="9072000"/>
            <a:ext cx="3448448" cy="16807002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36467" y="2015999"/>
            <a:ext cx="3448448" cy="70560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4545492" y="4354005"/>
            <a:ext cx="5412825" cy="21490000"/>
          </a:xfrm>
        </p:spPr>
        <p:txBody>
          <a:bodyPr anchor="t"/>
          <a:lstStyle>
            <a:lvl1pPr marL="0" indent="0">
              <a:buNone/>
              <a:defRPr sz="5300"/>
            </a:lvl1pPr>
            <a:lvl2pPr marL="755980" indent="0">
              <a:buNone/>
              <a:defRPr sz="4650"/>
            </a:lvl2pPr>
            <a:lvl3pPr marL="1511960" indent="0">
              <a:buNone/>
              <a:defRPr sz="3950"/>
            </a:lvl3pPr>
            <a:lvl4pPr marL="2267941" indent="0">
              <a:buNone/>
              <a:defRPr sz="3300"/>
            </a:lvl4pPr>
            <a:lvl5pPr marL="3023921" indent="0">
              <a:buNone/>
              <a:defRPr sz="3300"/>
            </a:lvl5pPr>
            <a:lvl6pPr marL="3779901" indent="0">
              <a:buNone/>
              <a:defRPr sz="3300"/>
            </a:lvl6pPr>
            <a:lvl7pPr marL="4535881" indent="0">
              <a:buNone/>
              <a:defRPr sz="3300"/>
            </a:lvl7pPr>
            <a:lvl8pPr marL="5291861" indent="0">
              <a:buNone/>
              <a:defRPr sz="3300"/>
            </a:lvl8pPr>
            <a:lvl9pPr marL="6047842" indent="0">
              <a:buNone/>
              <a:defRPr sz="33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736467" y="9072000"/>
            <a:ext cx="3448448" cy="16807002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35075" y="1610007"/>
            <a:ext cx="9221849" cy="5845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35075" y="8049999"/>
            <a:ext cx="9221849" cy="19187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735074" y="28028006"/>
            <a:ext cx="2405700" cy="1609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3541725" y="28028006"/>
            <a:ext cx="3608550" cy="1609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7551225" y="28028006"/>
            <a:ext cx="2405700" cy="1609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511960">
        <a:lnSpc>
          <a:spcPct val="90000"/>
        </a:lnSpc>
        <a:spcBef>
          <a:spcPts val="0"/>
        </a:spcBef>
        <a:buNone/>
        <a:defRPr sz="7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>
        <a:lnSpc>
          <a:spcPct val="90000"/>
        </a:lnSpc>
        <a:spcBef>
          <a:spcPts val="1654"/>
        </a:spcBef>
        <a:buFont typeface="Arial"/>
        <a:buChar char="•"/>
        <a:defRPr sz="465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95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3pPr>
      <a:lvl4pPr marL="264593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Grafik 4" hidden="0"/>
          <p:cNvPicPr>
            <a:picLocks noChangeAspect="1"/>
          </p:cNvPicPr>
          <p:nvPr isPhoto="0" userDrawn="0"/>
        </p:nvPicPr>
        <p:blipFill>
          <a:blip r:embed="rId2"/>
          <a:srcRect l="0" t="3296" r="6992" b="9009"/>
          <a:stretch/>
        </p:blipFill>
        <p:spPr bwMode="auto">
          <a:xfrm flipH="0" flipV="0">
            <a:off x="-4833156" y="-148734"/>
            <a:ext cx="20358313" cy="30537469"/>
          </a:xfrm>
          <a:prstGeom prst="rect">
            <a:avLst/>
          </a:prstGeom>
        </p:spPr>
      </p:pic>
      <p:sp>
        <p:nvSpPr>
          <p:cNvPr id="7" name="Textfeld 2" hidden="0"/>
          <p:cNvSpPr txBox="1"/>
          <p:nvPr isPhoto="0" userDrawn="0"/>
        </p:nvSpPr>
        <p:spPr bwMode="auto">
          <a:xfrm>
            <a:off x="1322467" y="4593245"/>
            <a:ext cx="8047065" cy="919547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8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DEIN</a:t>
            </a:r>
            <a:endParaRPr sz="1000"/>
          </a:p>
          <a:p>
            <a:pPr algn="ctr">
              <a:lnSpc>
                <a:spcPct val="100000"/>
              </a:lnSpc>
              <a:defRPr/>
            </a:pPr>
            <a:r>
              <a:rPr lang="de-AT" sz="8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TOLLES</a:t>
            </a:r>
            <a:endParaRPr lang="de-AT" sz="7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8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FESTIVAL</a:t>
            </a:r>
            <a:endParaRPr lang="de-AT" sz="700">
              <a:latin typeface="Calibri"/>
              <a:ea typeface="Malgun Gothic"/>
              <a:cs typeface="Times New Roman"/>
            </a:endParaRPr>
          </a:p>
        </p:txBody>
      </p:sp>
      <p:sp>
        <p:nvSpPr>
          <p:cNvPr id="6" name="Textfeld 4" hidden="0"/>
          <p:cNvSpPr txBox="1"/>
          <p:nvPr isPhoto="0" userDrawn="0"/>
        </p:nvSpPr>
        <p:spPr bwMode="auto">
          <a:xfrm>
            <a:off x="2759443" y="13036649"/>
            <a:ext cx="5173113" cy="316094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GENIESSE STEIRISCHE OBSTSPEZIALITÄTEN UND LIVEMUSIK</a:t>
            </a:r>
            <a:endParaRPr lang="de-AT" sz="10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0" name="Textfeld 7" hidden="0"/>
          <p:cNvSpPr txBox="1"/>
          <p:nvPr isPhoto="0" userDrawn="0"/>
        </p:nvSpPr>
        <p:spPr bwMode="auto">
          <a:xfrm rot="5400000">
            <a:off x="-1490004" y="24206737"/>
            <a:ext cx="4322154" cy="95277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WWW.WEBSITE.AT</a:t>
            </a:r>
            <a:endParaRPr lang="de-AT" sz="10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1" name="Textfeld 5" hidden="0"/>
          <p:cNvSpPr txBox="1"/>
          <p:nvPr isPhoto="0" userDrawn="0"/>
        </p:nvSpPr>
        <p:spPr bwMode="auto">
          <a:xfrm>
            <a:off x="7909695" y="26289188"/>
            <a:ext cx="2349455" cy="271553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IN</a:t>
            </a:r>
            <a:endParaRPr lang="de-AT" sz="10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DEINER</a:t>
            </a:r>
            <a:endParaRPr lang="de-AT" sz="10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LOCATION</a:t>
            </a:r>
            <a:endParaRPr lang="de-AT" sz="10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770486929" name="Grafik 3" hidden="0"/>
          <p:cNvPicPr/>
          <p:nvPr isPhoto="0" userDrawn="0"/>
        </p:nvPicPr>
        <p:blipFill>
          <a:blip r:embed="rId3"/>
          <a:stretch/>
        </p:blipFill>
        <p:spPr bwMode="auto">
          <a:xfrm>
            <a:off x="4911313" y="767560"/>
            <a:ext cx="869369" cy="869258"/>
          </a:xfrm>
          <a:prstGeom prst="rect">
            <a:avLst/>
          </a:prstGeom>
        </p:spPr>
      </p:pic>
      <p:sp>
        <p:nvSpPr>
          <p:cNvPr id="1595441973" name="Oval 7" hidden="0"/>
          <p:cNvSpPr>
            <a:spLocks noChangeAspect="1"/>
          </p:cNvSpPr>
          <p:nvPr isPhoto="0" userDrawn="0"/>
        </p:nvSpPr>
        <p:spPr bwMode="auto">
          <a:xfrm>
            <a:off x="-2825678" y="-2825317"/>
            <a:ext cx="5651356" cy="565063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91767766" name="Textfeld 6" hidden="0"/>
          <p:cNvSpPr txBox="1"/>
          <p:nvPr isPhoto="0" userDrawn="0"/>
        </p:nvSpPr>
        <p:spPr bwMode="auto">
          <a:xfrm>
            <a:off x="394810" y="523305"/>
            <a:ext cx="2349454" cy="135776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marL="371993" lvl="0" indent="-371993">
              <a:lnSpc>
                <a:spcPct val="100000"/>
              </a:lnSpc>
              <a:buAutoNum type="arabicPeriod"/>
              <a:defRPr/>
            </a:pPr>
            <a:r>
              <a:rPr lang="de-AT" sz="26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– 5.</a:t>
            </a:r>
            <a:endParaRPr lang="de-AT" sz="900">
              <a:latin typeface="Calibri"/>
              <a:ea typeface="Malgun Gothic"/>
              <a:cs typeface="Times New Roman"/>
            </a:endParaRPr>
          </a:p>
          <a:p>
            <a:pPr lvl="0">
              <a:lnSpc>
                <a:spcPct val="100000"/>
              </a:lnSpc>
              <a:defRPr/>
            </a:pPr>
            <a:r>
              <a:rPr lang="de-AT" sz="26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JULI</a:t>
            </a:r>
            <a:endParaRPr lang="de-AT" sz="9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2022-05-30T14:57:59Z</dcterms:created>
  <dcterms:modified xsi:type="dcterms:W3CDTF">2022-06-21T13:08:19Z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