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56" r:id="rId5"/>
    <p:sldId id="257" r:id="rId6"/>
  </p:sldIdLst>
  <p:sldSz cx="3095625" cy="19446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/>
    <p:restoredTop sz="94626"/>
  </p:normalViewPr>
  <p:slideViewPr>
    <p:cSldViewPr snapToGrid="0" snapToObjects="1">
      <p:cViewPr varScale="1">
        <p:scale>
          <a:sx n="400" d="100"/>
          <a:sy n="400" d="100"/>
        </p:scale>
        <p:origin x="155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4B8DE-BB2A-1744-AB78-BB815BB60C21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73138" y="1143000"/>
            <a:ext cx="4911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07390-92DD-064B-AC2F-8FC1F6030B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2320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1pPr>
    <a:lvl2pPr marL="120929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2pPr>
    <a:lvl3pPr marL="241859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3pPr>
    <a:lvl4pPr marL="362788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4pPr>
    <a:lvl5pPr marL="483718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5pPr>
    <a:lvl6pPr marL="604647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6pPr>
    <a:lvl7pPr marL="725576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7pPr>
    <a:lvl8pPr marL="846506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8pPr>
    <a:lvl9pPr marL="967435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953" y="318263"/>
            <a:ext cx="2321719" cy="677040"/>
          </a:xfrm>
        </p:spPr>
        <p:txBody>
          <a:bodyPr anchor="b"/>
          <a:lstStyle>
            <a:lvl1pPr algn="ctr">
              <a:defRPr sz="15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6953" y="1021411"/>
            <a:ext cx="2321719" cy="469516"/>
          </a:xfrm>
        </p:spPr>
        <p:txBody>
          <a:bodyPr/>
          <a:lstStyle>
            <a:lvl1pPr marL="0" indent="0" algn="ctr">
              <a:buNone/>
              <a:defRPr sz="609"/>
            </a:lvl1pPr>
            <a:lvl2pPr marL="116083" indent="0" algn="ctr">
              <a:buNone/>
              <a:defRPr sz="508"/>
            </a:lvl2pPr>
            <a:lvl3pPr marL="232166" indent="0" algn="ctr">
              <a:buNone/>
              <a:defRPr sz="457"/>
            </a:lvl3pPr>
            <a:lvl4pPr marL="348249" indent="0" algn="ctr">
              <a:buNone/>
              <a:defRPr sz="406"/>
            </a:lvl4pPr>
            <a:lvl5pPr marL="464332" indent="0" algn="ctr">
              <a:buNone/>
              <a:defRPr sz="406"/>
            </a:lvl5pPr>
            <a:lvl6pPr marL="580415" indent="0" algn="ctr">
              <a:buNone/>
              <a:defRPr sz="406"/>
            </a:lvl6pPr>
            <a:lvl7pPr marL="696498" indent="0" algn="ctr">
              <a:buNone/>
              <a:defRPr sz="406"/>
            </a:lvl7pPr>
            <a:lvl8pPr marL="812582" indent="0" algn="ctr">
              <a:buNone/>
              <a:defRPr sz="406"/>
            </a:lvl8pPr>
            <a:lvl9pPr marL="928665" indent="0" algn="ctr">
              <a:buNone/>
              <a:defRPr sz="40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78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4436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15307" y="103537"/>
            <a:ext cx="667494" cy="164803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2824" y="103537"/>
            <a:ext cx="1963787" cy="164803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72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35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212" y="484822"/>
            <a:ext cx="2669977" cy="808936"/>
          </a:xfrm>
        </p:spPr>
        <p:txBody>
          <a:bodyPr anchor="b"/>
          <a:lstStyle>
            <a:lvl1pPr>
              <a:defRPr sz="15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212" y="1301411"/>
            <a:ext cx="2669977" cy="425400"/>
          </a:xfrm>
        </p:spPr>
        <p:txBody>
          <a:bodyPr/>
          <a:lstStyle>
            <a:lvl1pPr marL="0" indent="0">
              <a:buNone/>
              <a:defRPr sz="609">
                <a:solidFill>
                  <a:schemeClr val="tx1">
                    <a:tint val="75000"/>
                  </a:schemeClr>
                </a:solidFill>
              </a:defRPr>
            </a:lvl1pPr>
            <a:lvl2pPr marL="116083" indent="0">
              <a:buNone/>
              <a:defRPr sz="508">
                <a:solidFill>
                  <a:schemeClr val="tx1">
                    <a:tint val="75000"/>
                  </a:schemeClr>
                </a:solidFill>
              </a:defRPr>
            </a:lvl2pPr>
            <a:lvl3pPr marL="232166" indent="0">
              <a:buNone/>
              <a:defRPr sz="457">
                <a:solidFill>
                  <a:schemeClr val="tx1">
                    <a:tint val="75000"/>
                  </a:schemeClr>
                </a:solidFill>
              </a:defRPr>
            </a:lvl3pPr>
            <a:lvl4pPr marL="348249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4pPr>
            <a:lvl5pPr marL="464332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5pPr>
            <a:lvl6pPr marL="580415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6pPr>
            <a:lvl7pPr marL="696498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7pPr>
            <a:lvl8pPr marL="812582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8pPr>
            <a:lvl9pPr marL="928665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38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2824" y="517683"/>
            <a:ext cx="1315641" cy="1233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7160" y="517683"/>
            <a:ext cx="1315641" cy="1233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540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03537"/>
            <a:ext cx="2669977" cy="37588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228" y="476719"/>
            <a:ext cx="1309594" cy="233633"/>
          </a:xfrm>
        </p:spPr>
        <p:txBody>
          <a:bodyPr anchor="b"/>
          <a:lstStyle>
            <a:lvl1pPr marL="0" indent="0">
              <a:buNone/>
              <a:defRPr sz="609" b="1"/>
            </a:lvl1pPr>
            <a:lvl2pPr marL="116083" indent="0">
              <a:buNone/>
              <a:defRPr sz="508" b="1"/>
            </a:lvl2pPr>
            <a:lvl3pPr marL="232166" indent="0">
              <a:buNone/>
              <a:defRPr sz="457" b="1"/>
            </a:lvl3pPr>
            <a:lvl4pPr marL="348249" indent="0">
              <a:buNone/>
              <a:defRPr sz="406" b="1"/>
            </a:lvl4pPr>
            <a:lvl5pPr marL="464332" indent="0">
              <a:buNone/>
              <a:defRPr sz="406" b="1"/>
            </a:lvl5pPr>
            <a:lvl6pPr marL="580415" indent="0">
              <a:buNone/>
              <a:defRPr sz="406" b="1"/>
            </a:lvl6pPr>
            <a:lvl7pPr marL="696498" indent="0">
              <a:buNone/>
              <a:defRPr sz="406" b="1"/>
            </a:lvl7pPr>
            <a:lvl8pPr marL="812582" indent="0">
              <a:buNone/>
              <a:defRPr sz="406" b="1"/>
            </a:lvl8pPr>
            <a:lvl9pPr marL="928665" indent="0">
              <a:buNone/>
              <a:defRPr sz="40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228" y="710351"/>
            <a:ext cx="1309594" cy="10448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67160" y="476719"/>
            <a:ext cx="1316044" cy="233633"/>
          </a:xfrm>
        </p:spPr>
        <p:txBody>
          <a:bodyPr anchor="b"/>
          <a:lstStyle>
            <a:lvl1pPr marL="0" indent="0">
              <a:buNone/>
              <a:defRPr sz="609" b="1"/>
            </a:lvl1pPr>
            <a:lvl2pPr marL="116083" indent="0">
              <a:buNone/>
              <a:defRPr sz="508" b="1"/>
            </a:lvl2pPr>
            <a:lvl3pPr marL="232166" indent="0">
              <a:buNone/>
              <a:defRPr sz="457" b="1"/>
            </a:lvl3pPr>
            <a:lvl4pPr marL="348249" indent="0">
              <a:buNone/>
              <a:defRPr sz="406" b="1"/>
            </a:lvl4pPr>
            <a:lvl5pPr marL="464332" indent="0">
              <a:buNone/>
              <a:defRPr sz="406" b="1"/>
            </a:lvl5pPr>
            <a:lvl6pPr marL="580415" indent="0">
              <a:buNone/>
              <a:defRPr sz="406" b="1"/>
            </a:lvl6pPr>
            <a:lvl7pPr marL="696498" indent="0">
              <a:buNone/>
              <a:defRPr sz="406" b="1"/>
            </a:lvl7pPr>
            <a:lvl8pPr marL="812582" indent="0">
              <a:buNone/>
              <a:defRPr sz="406" b="1"/>
            </a:lvl8pPr>
            <a:lvl9pPr marL="928665" indent="0">
              <a:buNone/>
              <a:defRPr sz="40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67160" y="710351"/>
            <a:ext cx="1316044" cy="10448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863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368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388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29646"/>
            <a:ext cx="998420" cy="453761"/>
          </a:xfrm>
        </p:spPr>
        <p:txBody>
          <a:bodyPr anchor="b"/>
          <a:lstStyle>
            <a:lvl1pPr>
              <a:defRPr sz="8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6044" y="279999"/>
            <a:ext cx="1567160" cy="1381989"/>
          </a:xfrm>
        </p:spPr>
        <p:txBody>
          <a:bodyPr/>
          <a:lstStyle>
            <a:lvl1pPr>
              <a:defRPr sz="812"/>
            </a:lvl1pPr>
            <a:lvl2pPr>
              <a:defRPr sz="711"/>
            </a:lvl2pPr>
            <a:lvl3pPr>
              <a:defRPr sz="609"/>
            </a:lvl3pPr>
            <a:lvl4pPr>
              <a:defRPr sz="508"/>
            </a:lvl4pPr>
            <a:lvl5pPr>
              <a:defRPr sz="508"/>
            </a:lvl5pPr>
            <a:lvl6pPr>
              <a:defRPr sz="508"/>
            </a:lvl6pPr>
            <a:lvl7pPr>
              <a:defRPr sz="508"/>
            </a:lvl7pPr>
            <a:lvl8pPr>
              <a:defRPr sz="508"/>
            </a:lvl8pPr>
            <a:lvl9pPr>
              <a:defRPr sz="50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583406"/>
            <a:ext cx="998420" cy="1080833"/>
          </a:xfrm>
        </p:spPr>
        <p:txBody>
          <a:bodyPr/>
          <a:lstStyle>
            <a:lvl1pPr marL="0" indent="0">
              <a:buNone/>
              <a:defRPr sz="406"/>
            </a:lvl1pPr>
            <a:lvl2pPr marL="116083" indent="0">
              <a:buNone/>
              <a:defRPr sz="355"/>
            </a:lvl2pPr>
            <a:lvl3pPr marL="232166" indent="0">
              <a:buNone/>
              <a:defRPr sz="305"/>
            </a:lvl3pPr>
            <a:lvl4pPr marL="348249" indent="0">
              <a:buNone/>
              <a:defRPr sz="254"/>
            </a:lvl4pPr>
            <a:lvl5pPr marL="464332" indent="0">
              <a:buNone/>
              <a:defRPr sz="254"/>
            </a:lvl5pPr>
            <a:lvl6pPr marL="580415" indent="0">
              <a:buNone/>
              <a:defRPr sz="254"/>
            </a:lvl6pPr>
            <a:lvl7pPr marL="696498" indent="0">
              <a:buNone/>
              <a:defRPr sz="254"/>
            </a:lvl7pPr>
            <a:lvl8pPr marL="812582" indent="0">
              <a:buNone/>
              <a:defRPr sz="254"/>
            </a:lvl8pPr>
            <a:lvl9pPr marL="928665" indent="0">
              <a:buNone/>
              <a:defRPr sz="25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332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29646"/>
            <a:ext cx="998420" cy="453761"/>
          </a:xfrm>
        </p:spPr>
        <p:txBody>
          <a:bodyPr anchor="b"/>
          <a:lstStyle>
            <a:lvl1pPr>
              <a:defRPr sz="8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16044" y="279999"/>
            <a:ext cx="1567160" cy="1381989"/>
          </a:xfrm>
        </p:spPr>
        <p:txBody>
          <a:bodyPr anchor="t"/>
          <a:lstStyle>
            <a:lvl1pPr marL="0" indent="0">
              <a:buNone/>
              <a:defRPr sz="812"/>
            </a:lvl1pPr>
            <a:lvl2pPr marL="116083" indent="0">
              <a:buNone/>
              <a:defRPr sz="711"/>
            </a:lvl2pPr>
            <a:lvl3pPr marL="232166" indent="0">
              <a:buNone/>
              <a:defRPr sz="609"/>
            </a:lvl3pPr>
            <a:lvl4pPr marL="348249" indent="0">
              <a:buNone/>
              <a:defRPr sz="508"/>
            </a:lvl4pPr>
            <a:lvl5pPr marL="464332" indent="0">
              <a:buNone/>
              <a:defRPr sz="508"/>
            </a:lvl5pPr>
            <a:lvl6pPr marL="580415" indent="0">
              <a:buNone/>
              <a:defRPr sz="508"/>
            </a:lvl6pPr>
            <a:lvl7pPr marL="696498" indent="0">
              <a:buNone/>
              <a:defRPr sz="508"/>
            </a:lvl7pPr>
            <a:lvl8pPr marL="812582" indent="0">
              <a:buNone/>
              <a:defRPr sz="508"/>
            </a:lvl8pPr>
            <a:lvl9pPr marL="928665" indent="0">
              <a:buNone/>
              <a:defRPr sz="50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583406"/>
            <a:ext cx="998420" cy="1080833"/>
          </a:xfrm>
        </p:spPr>
        <p:txBody>
          <a:bodyPr/>
          <a:lstStyle>
            <a:lvl1pPr marL="0" indent="0">
              <a:buNone/>
              <a:defRPr sz="406"/>
            </a:lvl1pPr>
            <a:lvl2pPr marL="116083" indent="0">
              <a:buNone/>
              <a:defRPr sz="355"/>
            </a:lvl2pPr>
            <a:lvl3pPr marL="232166" indent="0">
              <a:buNone/>
              <a:defRPr sz="305"/>
            </a:lvl3pPr>
            <a:lvl4pPr marL="348249" indent="0">
              <a:buNone/>
              <a:defRPr sz="254"/>
            </a:lvl4pPr>
            <a:lvl5pPr marL="464332" indent="0">
              <a:buNone/>
              <a:defRPr sz="254"/>
            </a:lvl5pPr>
            <a:lvl6pPr marL="580415" indent="0">
              <a:buNone/>
              <a:defRPr sz="254"/>
            </a:lvl6pPr>
            <a:lvl7pPr marL="696498" indent="0">
              <a:buNone/>
              <a:defRPr sz="254"/>
            </a:lvl7pPr>
            <a:lvl8pPr marL="812582" indent="0">
              <a:buNone/>
              <a:defRPr sz="254"/>
            </a:lvl8pPr>
            <a:lvl9pPr marL="928665" indent="0">
              <a:buNone/>
              <a:defRPr sz="25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98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2824" y="103537"/>
            <a:ext cx="2669977" cy="3758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824" y="517683"/>
            <a:ext cx="2669977" cy="12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2824" y="1802438"/>
            <a:ext cx="696516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25426" y="1802438"/>
            <a:ext cx="1044773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86285" y="1802438"/>
            <a:ext cx="696516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67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32166" rtl="0" eaLnBrk="1" latinLnBrk="0" hangingPunct="1">
        <a:lnSpc>
          <a:spcPct val="90000"/>
        </a:lnSpc>
        <a:spcBef>
          <a:spcPct val="0"/>
        </a:spcBef>
        <a:buNone/>
        <a:defRPr sz="11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8042" indent="-58042" algn="l" defTabSz="232166" rtl="0" eaLnBrk="1" latinLnBrk="0" hangingPunct="1">
        <a:lnSpc>
          <a:spcPct val="90000"/>
        </a:lnSpc>
        <a:spcBef>
          <a:spcPts val="254"/>
        </a:spcBef>
        <a:buFont typeface="Arial" panose="020B0604020202020204" pitchFamily="34" charset="0"/>
        <a:buChar char="•"/>
        <a:defRPr sz="711" kern="1200">
          <a:solidFill>
            <a:schemeClr val="tx1"/>
          </a:solidFill>
          <a:latin typeface="+mn-lt"/>
          <a:ea typeface="+mn-ea"/>
          <a:cs typeface="+mn-cs"/>
        </a:defRPr>
      </a:lvl1pPr>
      <a:lvl2pPr marL="174125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609" kern="1200">
          <a:solidFill>
            <a:schemeClr val="tx1"/>
          </a:solidFill>
          <a:latin typeface="+mn-lt"/>
          <a:ea typeface="+mn-ea"/>
          <a:cs typeface="+mn-cs"/>
        </a:defRPr>
      </a:lvl2pPr>
      <a:lvl3pPr marL="290208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508" kern="1200">
          <a:solidFill>
            <a:schemeClr val="tx1"/>
          </a:solidFill>
          <a:latin typeface="+mn-lt"/>
          <a:ea typeface="+mn-ea"/>
          <a:cs typeface="+mn-cs"/>
        </a:defRPr>
      </a:lvl3pPr>
      <a:lvl4pPr marL="406291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4pPr>
      <a:lvl5pPr marL="522374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5pPr>
      <a:lvl6pPr marL="638457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6pPr>
      <a:lvl7pPr marL="754540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7pPr>
      <a:lvl8pPr marL="870623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8pPr>
      <a:lvl9pPr marL="986706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1pPr>
      <a:lvl2pPr marL="116083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2pPr>
      <a:lvl3pPr marL="232166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3pPr>
      <a:lvl4pPr marL="348249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4pPr>
      <a:lvl5pPr marL="464332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5pPr>
      <a:lvl6pPr marL="580415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6pPr>
      <a:lvl7pPr marL="696498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7pPr>
      <a:lvl8pPr marL="812582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8pPr>
      <a:lvl9pPr marL="928665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0">
            <a:extLst>
              <a:ext uri="{FF2B5EF4-FFF2-40B4-BE49-F238E27FC236}">
                <a16:creationId xmlns:a16="http://schemas.microsoft.com/office/drawing/2014/main" id="{0AEBD428-7319-B84C-9504-16B313ABAFE5}"/>
              </a:ext>
            </a:extLst>
          </p:cNvPr>
          <p:cNvSpPr txBox="1"/>
          <p:nvPr/>
        </p:nvSpPr>
        <p:spPr>
          <a:xfrm>
            <a:off x="196686" y="166534"/>
            <a:ext cx="1820545" cy="84963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680"/>
              </a:lnSpc>
            </a:pPr>
            <a:r>
              <a:rPr lang="de-AT" sz="14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Marie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1680"/>
              </a:lnSpc>
            </a:pPr>
            <a:r>
              <a:rPr lang="de-AT" sz="14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Farbenspiel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14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 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Abteilung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0" name="Textfeld 11">
            <a:extLst>
              <a:ext uri="{FF2B5EF4-FFF2-40B4-BE49-F238E27FC236}">
                <a16:creationId xmlns:a16="http://schemas.microsoft.com/office/drawing/2014/main" id="{6D14AF73-7813-4940-9FC4-EA56617F8316}"/>
              </a:ext>
            </a:extLst>
          </p:cNvPr>
          <p:cNvSpPr txBox="1"/>
          <p:nvPr/>
        </p:nvSpPr>
        <p:spPr>
          <a:xfrm>
            <a:off x="196686" y="925513"/>
            <a:ext cx="1820545" cy="84963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Firma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Adresse 12, 3456 Ort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+43 (0) 123456789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 err="1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www.website.at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 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 err="1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marie.farbenspiel@email.at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C88AEB8-E4C5-FD4F-B7A2-7352A7C8620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441" y="1286674"/>
            <a:ext cx="438785" cy="4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353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8E34FDB-7741-EF4A-B608-1D30E7C3979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37" y="473869"/>
            <a:ext cx="996950" cy="99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953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457098E89DFF4D8A63E172443550C7" ma:contentTypeVersion="17" ma:contentTypeDescription="Ein neues Dokument erstellen." ma:contentTypeScope="" ma:versionID="87c4e07e6bfebac4012f5dc74780b908">
  <xsd:schema xmlns:xsd="http://www.w3.org/2001/XMLSchema" xmlns:xs="http://www.w3.org/2001/XMLSchema" xmlns:p="http://schemas.microsoft.com/office/2006/metadata/properties" xmlns:ns2="b1e7bcc3-5b2a-46e2-b04e-63e1241d7253" xmlns:ns3="e1e59560-6dc9-4e10-8dcd-37eda6173f0f" targetNamespace="http://schemas.microsoft.com/office/2006/metadata/properties" ma:root="true" ma:fieldsID="29b89790bf67f22b19ed2345a1d71052" ns2:_="" ns3:_="">
    <xsd:import namespace="b1e7bcc3-5b2a-46e2-b04e-63e1241d7253"/>
    <xsd:import namespace="e1e59560-6dc9-4e10-8dcd-37eda6173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DesignFeedback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e7bcc3-5b2a-46e2-b04e-63e1241d72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esignFeedback" ma:index="17" nillable="true" ma:displayName="Design Feedback" ma:format="Dropdown" ma:internalName="DesignFeedback">
      <xsd:simpleType>
        <xsd:restriction base="dms:Choice">
          <xsd:enumeration value="Neues Design"/>
          <xsd:enumeration value=" eingearbeitetes Feedback"/>
          <xsd:enumeration value="alt/ ausgeschieden"/>
          <xsd:enumeration value="Freigegeben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616e7f38-20d5-4cba-8c06-46f6399201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e59560-6dc9-4e10-8dcd-37eda6173f0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23e19c14-b15a-4635-9719-09ae6e54ae97}" ma:internalName="TaxCatchAll" ma:showField="CatchAllData" ma:web="e1e59560-6dc9-4e10-8dcd-37eda6173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ignFeedback xmlns="b1e7bcc3-5b2a-46e2-b04e-63e1241d7253" xsi:nil="true"/>
    <lcf76f155ced4ddcb4097134ff3c332f xmlns="b1e7bcc3-5b2a-46e2-b04e-63e1241d7253">
      <Terms xmlns="http://schemas.microsoft.com/office/infopath/2007/PartnerControls"/>
    </lcf76f155ced4ddcb4097134ff3c332f>
    <TaxCatchAll xmlns="e1e59560-6dc9-4e10-8dcd-37eda6173f0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0DECD52-1998-4C46-926F-D0E4B1574036}"/>
</file>

<file path=customXml/itemProps2.xml><?xml version="1.0" encoding="utf-8"?>
<ds:datastoreItem xmlns:ds="http://schemas.openxmlformats.org/officeDocument/2006/customXml" ds:itemID="{B97B0484-DBF8-43EF-96D5-90EAE87C7EFC}">
  <ds:schemaRefs>
    <ds:schemaRef ds:uri="e1e59560-6dc9-4e10-8dcd-37eda6173f0f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b1e7bcc3-5b2a-46e2-b04e-63e1241d725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431517B-49AC-4983-8D81-77A612E51B6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</Words>
  <Application>Microsoft Macintosh PowerPoint</Application>
  <PresentationFormat>Benutzerdefiniert</PresentationFormat>
  <Paragraphs>10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Bergmann Tina</dc:creator>
  <cp:lastModifiedBy>Brunauer, Angelika</cp:lastModifiedBy>
  <cp:revision>4</cp:revision>
  <dcterms:created xsi:type="dcterms:W3CDTF">2022-05-09T14:11:02Z</dcterms:created>
  <dcterms:modified xsi:type="dcterms:W3CDTF">2022-09-08T08:06:02Z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