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65530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48" y="1237197"/>
            <a:ext cx="9057005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913" y="3970580"/>
            <a:ext cx="7991475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3653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711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5200" y="402483"/>
            <a:ext cx="2297549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552" y="402483"/>
            <a:ext cx="6759456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374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6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003" y="1884671"/>
            <a:ext cx="9190196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7003" y="5059035"/>
            <a:ext cx="9190196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412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552" y="2012414"/>
            <a:ext cx="4528503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4245" y="2012414"/>
            <a:ext cx="4528503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8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940" y="402484"/>
            <a:ext cx="9190196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941" y="1853171"/>
            <a:ext cx="4507691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3941" y="2761381"/>
            <a:ext cx="4507691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4246" y="1853171"/>
            <a:ext cx="4529890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4246" y="2761381"/>
            <a:ext cx="4529890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35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395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952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940" y="503978"/>
            <a:ext cx="3436612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9890" y="1088455"/>
            <a:ext cx="539424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3940" y="2267902"/>
            <a:ext cx="3436612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925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940" y="503978"/>
            <a:ext cx="3436612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29890" y="1088455"/>
            <a:ext cx="539424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3940" y="2267902"/>
            <a:ext cx="3436612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508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2552" y="402484"/>
            <a:ext cx="919019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552" y="2012414"/>
            <a:ext cx="919019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2552" y="7006700"/>
            <a:ext cx="2397443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C789C-DF28-491D-A37A-811905193DA5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9568" y="7006700"/>
            <a:ext cx="359616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5305" y="7006700"/>
            <a:ext cx="2397443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E5240-AF94-4578-BD53-7CE822F64F8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599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D4A9A36-B9CC-CD24-52D8-EC74F8EFD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" y="0"/>
            <a:ext cx="10654556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32F696F-9D0C-4490-922A-C556D8A27103}"/>
              </a:ext>
            </a:extLst>
          </p:cNvPr>
          <p:cNvSpPr txBox="1"/>
          <p:nvPr/>
        </p:nvSpPr>
        <p:spPr>
          <a:xfrm>
            <a:off x="7494083" y="3061623"/>
            <a:ext cx="18689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8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8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312551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C896134-2391-A05D-F19A-6D08EA9ED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" y="0"/>
            <a:ext cx="10654556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2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1</cp:revision>
  <dcterms:created xsi:type="dcterms:W3CDTF">2022-12-05T07:42:20Z</dcterms:created>
  <dcterms:modified xsi:type="dcterms:W3CDTF">2022-12-05T07:59:21Z</dcterms:modified>
</cp:coreProperties>
</file>