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71993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22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1411" y="58"/>
      </p:cViewPr>
      <p:guideLst>
        <p:guide orient="horz" pos="2381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237197"/>
            <a:ext cx="6119416" cy="2631887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3970580"/>
            <a:ext cx="5399485" cy="1825171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AB7F-D5E4-4218-9701-211216F6F91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7B948-4525-4EDE-8D9E-0D21E1A47F3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7230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AB7F-D5E4-4218-9701-211216F6F91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7B948-4525-4EDE-8D9E-0D21E1A47F3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88673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402483"/>
            <a:ext cx="1552352" cy="640647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402483"/>
            <a:ext cx="4567064" cy="64064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AB7F-D5E4-4218-9701-211216F6F91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7B948-4525-4EDE-8D9E-0D21E1A47F3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59855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AB7F-D5E4-4218-9701-211216F6F91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7B948-4525-4EDE-8D9E-0D21E1A47F3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4661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884671"/>
            <a:ext cx="6209407" cy="3144614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5059035"/>
            <a:ext cx="6209407" cy="1653678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AB7F-D5E4-4218-9701-211216F6F91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7B948-4525-4EDE-8D9E-0D21E1A47F3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9774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2012414"/>
            <a:ext cx="3059708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2012414"/>
            <a:ext cx="3059708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AB7F-D5E4-4218-9701-211216F6F91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7B948-4525-4EDE-8D9E-0D21E1A47F3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31349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402484"/>
            <a:ext cx="6209407" cy="14611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853171"/>
            <a:ext cx="3045646" cy="908210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2761381"/>
            <a:ext cx="3045646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853171"/>
            <a:ext cx="3060646" cy="908210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2761381"/>
            <a:ext cx="3060646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AB7F-D5E4-4218-9701-211216F6F91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7B948-4525-4EDE-8D9E-0D21E1A47F3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7535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AB7F-D5E4-4218-9701-211216F6F91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7B948-4525-4EDE-8D9E-0D21E1A47F3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34493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AB7F-D5E4-4218-9701-211216F6F91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7B948-4525-4EDE-8D9E-0D21E1A47F3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2210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503978"/>
            <a:ext cx="2321966" cy="1763924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1088455"/>
            <a:ext cx="3644652" cy="5372269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267902"/>
            <a:ext cx="2321966" cy="4201570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AB7F-D5E4-4218-9701-211216F6F91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7B948-4525-4EDE-8D9E-0D21E1A47F3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8246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503978"/>
            <a:ext cx="2321966" cy="1763924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1088455"/>
            <a:ext cx="3644652" cy="5372269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267902"/>
            <a:ext cx="2321966" cy="4201570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AB7F-D5E4-4218-9701-211216F6F91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7B948-4525-4EDE-8D9E-0D21E1A47F3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4407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02484"/>
            <a:ext cx="6209407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012414"/>
            <a:ext cx="6209407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7006700"/>
            <a:ext cx="161984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9AB7F-D5E4-4218-9701-211216F6F91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7006700"/>
            <a:ext cx="242976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7006700"/>
            <a:ext cx="161984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7B948-4525-4EDE-8D9E-0D21E1A47F3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75333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D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1C43950E-569C-1777-DCB2-6EF5613971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" y="0"/>
            <a:ext cx="7198530" cy="755967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5AE953B3-539E-F98C-40F7-2BF4E8058156}"/>
              </a:ext>
            </a:extLst>
          </p:cNvPr>
          <p:cNvSpPr txBox="1"/>
          <p:nvPr/>
        </p:nvSpPr>
        <p:spPr>
          <a:xfrm>
            <a:off x="4714256" y="3208945"/>
            <a:ext cx="18689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de-DE" sz="2100" b="1" i="0" u="none" strike="noStrike" dirty="0">
                <a:solidFill>
                  <a:srgbClr val="000000"/>
                </a:solidFill>
                <a:latin typeface="Verdana" panose="020B0604030504040204" pitchFamily="34" charset="0"/>
              </a:rPr>
              <a:t>BEE</a:t>
            </a:r>
          </a:p>
          <a:p>
            <a:pPr marR="0" algn="ctr" rtl="0"/>
            <a:r>
              <a:rPr lang="de-DE" sz="2100" b="0" i="0" u="none" strike="noStrike" dirty="0">
                <a:solidFill>
                  <a:srgbClr val="000000"/>
                </a:solidFill>
                <a:latin typeface="Verdana" panose="020B0604030504040204" pitchFamily="34" charset="0"/>
              </a:rPr>
              <a:t>happy!</a:t>
            </a:r>
            <a:endParaRPr lang="de-AT" sz="2100" dirty="0"/>
          </a:p>
        </p:txBody>
      </p:sp>
    </p:spTree>
    <p:extLst>
      <p:ext uri="{BB962C8B-B14F-4D97-AF65-F5344CB8AC3E}">
        <p14:creationId xmlns:p14="http://schemas.microsoft.com/office/powerpoint/2010/main" val="3470739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24F1412-6191-67BD-7CF8-C8AFDA80EA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" y="0"/>
            <a:ext cx="7198530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58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Bräuer Melanie</dc:creator>
  <cp:lastModifiedBy>Bräuer Melanie</cp:lastModifiedBy>
  <cp:revision>1</cp:revision>
  <dcterms:created xsi:type="dcterms:W3CDTF">2022-12-05T08:06:15Z</dcterms:created>
  <dcterms:modified xsi:type="dcterms:W3CDTF">2022-12-05T08:18:59Z</dcterms:modified>
</cp:coreProperties>
</file>