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0080625" cy="5040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D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3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078" y="824885"/>
            <a:ext cx="7560469" cy="1754776"/>
          </a:xfrm>
        </p:spPr>
        <p:txBody>
          <a:bodyPr anchor="b"/>
          <a:lstStyle>
            <a:lvl1pPr algn="ctr">
              <a:defRPr sz="441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078" y="2647331"/>
            <a:ext cx="7560469" cy="1216909"/>
          </a:xfrm>
        </p:spPr>
        <p:txBody>
          <a:bodyPr/>
          <a:lstStyle>
            <a:lvl1pPr marL="0" indent="0" algn="ctr">
              <a:buNone/>
              <a:defRPr sz="1764"/>
            </a:lvl1pPr>
            <a:lvl2pPr marL="336042" indent="0" algn="ctr">
              <a:buNone/>
              <a:defRPr sz="1470"/>
            </a:lvl2pPr>
            <a:lvl3pPr marL="672084" indent="0" algn="ctr">
              <a:buNone/>
              <a:defRPr sz="1323"/>
            </a:lvl3pPr>
            <a:lvl4pPr marL="1008126" indent="0" algn="ctr">
              <a:buNone/>
              <a:defRPr sz="1176"/>
            </a:lvl4pPr>
            <a:lvl5pPr marL="1344168" indent="0" algn="ctr">
              <a:buNone/>
              <a:defRPr sz="1176"/>
            </a:lvl5pPr>
            <a:lvl6pPr marL="1680210" indent="0" algn="ctr">
              <a:buNone/>
              <a:defRPr sz="1176"/>
            </a:lvl6pPr>
            <a:lvl7pPr marL="2016252" indent="0" algn="ctr">
              <a:buNone/>
              <a:defRPr sz="1176"/>
            </a:lvl7pPr>
            <a:lvl8pPr marL="2352294" indent="0" algn="ctr">
              <a:buNone/>
              <a:defRPr sz="1176"/>
            </a:lvl8pPr>
            <a:lvl9pPr marL="2688336" indent="0" algn="ctr">
              <a:buNone/>
              <a:defRPr sz="1176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85CE8-276F-4705-859B-A8BD515DA9BC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24E0-2137-4335-8E2B-FED7BD96DFA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98885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85CE8-276F-4705-859B-A8BD515DA9BC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24E0-2137-4335-8E2B-FED7BD96DFA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99671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947" y="268350"/>
            <a:ext cx="2173635" cy="4271432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3043" y="268350"/>
            <a:ext cx="6394896" cy="4271432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85CE8-276F-4705-859B-A8BD515DA9BC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24E0-2137-4335-8E2B-FED7BD96DFA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88562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85CE8-276F-4705-859B-A8BD515DA9BC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24E0-2137-4335-8E2B-FED7BD96DFA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59559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793" y="1256579"/>
            <a:ext cx="8694539" cy="2096630"/>
          </a:xfrm>
        </p:spPr>
        <p:txBody>
          <a:bodyPr anchor="b"/>
          <a:lstStyle>
            <a:lvl1pPr>
              <a:defRPr sz="441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793" y="3373044"/>
            <a:ext cx="8694539" cy="1102568"/>
          </a:xfrm>
        </p:spPr>
        <p:txBody>
          <a:bodyPr/>
          <a:lstStyle>
            <a:lvl1pPr marL="0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1pPr>
            <a:lvl2pPr marL="336042" indent="0">
              <a:buNone/>
              <a:defRPr sz="1470">
                <a:solidFill>
                  <a:schemeClr val="tx1">
                    <a:tint val="75000"/>
                  </a:schemeClr>
                </a:solidFill>
              </a:defRPr>
            </a:lvl2pPr>
            <a:lvl3pPr marL="67208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3pPr>
            <a:lvl4pPr marL="1008126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4pPr>
            <a:lvl5pPr marL="1344168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5pPr>
            <a:lvl6pPr marL="1680210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6pPr>
            <a:lvl7pPr marL="2016252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7pPr>
            <a:lvl8pPr marL="2352294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8pPr>
            <a:lvl9pPr marL="2688336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85CE8-276F-4705-859B-A8BD515DA9BC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24E0-2137-4335-8E2B-FED7BD96DFA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15856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3043" y="1341750"/>
            <a:ext cx="4284266" cy="319803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316" y="1341750"/>
            <a:ext cx="4284266" cy="319803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85CE8-276F-4705-859B-A8BD515DA9BC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24E0-2137-4335-8E2B-FED7BD96DFA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46647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268350"/>
            <a:ext cx="8694539" cy="974228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4357" y="1235577"/>
            <a:ext cx="4264576" cy="605537"/>
          </a:xfrm>
        </p:spPr>
        <p:txBody>
          <a:bodyPr anchor="b"/>
          <a:lstStyle>
            <a:lvl1pPr marL="0" indent="0">
              <a:buNone/>
              <a:defRPr sz="1764" b="1"/>
            </a:lvl1pPr>
            <a:lvl2pPr marL="336042" indent="0">
              <a:buNone/>
              <a:defRPr sz="1470" b="1"/>
            </a:lvl2pPr>
            <a:lvl3pPr marL="672084" indent="0">
              <a:buNone/>
              <a:defRPr sz="1323" b="1"/>
            </a:lvl3pPr>
            <a:lvl4pPr marL="1008126" indent="0">
              <a:buNone/>
              <a:defRPr sz="1176" b="1"/>
            </a:lvl4pPr>
            <a:lvl5pPr marL="1344168" indent="0">
              <a:buNone/>
              <a:defRPr sz="1176" b="1"/>
            </a:lvl5pPr>
            <a:lvl6pPr marL="1680210" indent="0">
              <a:buNone/>
              <a:defRPr sz="1176" b="1"/>
            </a:lvl6pPr>
            <a:lvl7pPr marL="2016252" indent="0">
              <a:buNone/>
              <a:defRPr sz="1176" b="1"/>
            </a:lvl7pPr>
            <a:lvl8pPr marL="2352294" indent="0">
              <a:buNone/>
              <a:defRPr sz="1176" b="1"/>
            </a:lvl8pPr>
            <a:lvl9pPr marL="2688336" indent="0">
              <a:buNone/>
              <a:defRPr sz="117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57" y="1841114"/>
            <a:ext cx="4264576" cy="270800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316" y="1235577"/>
            <a:ext cx="4285579" cy="605537"/>
          </a:xfrm>
        </p:spPr>
        <p:txBody>
          <a:bodyPr anchor="b"/>
          <a:lstStyle>
            <a:lvl1pPr marL="0" indent="0">
              <a:buNone/>
              <a:defRPr sz="1764" b="1"/>
            </a:lvl1pPr>
            <a:lvl2pPr marL="336042" indent="0">
              <a:buNone/>
              <a:defRPr sz="1470" b="1"/>
            </a:lvl2pPr>
            <a:lvl3pPr marL="672084" indent="0">
              <a:buNone/>
              <a:defRPr sz="1323" b="1"/>
            </a:lvl3pPr>
            <a:lvl4pPr marL="1008126" indent="0">
              <a:buNone/>
              <a:defRPr sz="1176" b="1"/>
            </a:lvl4pPr>
            <a:lvl5pPr marL="1344168" indent="0">
              <a:buNone/>
              <a:defRPr sz="1176" b="1"/>
            </a:lvl5pPr>
            <a:lvl6pPr marL="1680210" indent="0">
              <a:buNone/>
              <a:defRPr sz="1176" b="1"/>
            </a:lvl6pPr>
            <a:lvl7pPr marL="2016252" indent="0">
              <a:buNone/>
              <a:defRPr sz="1176" b="1"/>
            </a:lvl7pPr>
            <a:lvl8pPr marL="2352294" indent="0">
              <a:buNone/>
              <a:defRPr sz="1176" b="1"/>
            </a:lvl8pPr>
            <a:lvl9pPr marL="2688336" indent="0">
              <a:buNone/>
              <a:defRPr sz="117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316" y="1841114"/>
            <a:ext cx="4285579" cy="270800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85CE8-276F-4705-859B-A8BD515DA9BC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24E0-2137-4335-8E2B-FED7BD96DFA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72679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85CE8-276F-4705-859B-A8BD515DA9BC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24E0-2137-4335-8E2B-FED7BD96DFA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63941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85CE8-276F-4705-859B-A8BD515DA9BC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24E0-2137-4335-8E2B-FED7BD96DFA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1237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336021"/>
            <a:ext cx="3251264" cy="1176073"/>
          </a:xfrm>
        </p:spPr>
        <p:txBody>
          <a:bodyPr anchor="b"/>
          <a:lstStyle>
            <a:lvl1pPr>
              <a:defRPr sz="235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579" y="725712"/>
            <a:ext cx="5103316" cy="3581889"/>
          </a:xfrm>
        </p:spPr>
        <p:txBody>
          <a:bodyPr/>
          <a:lstStyle>
            <a:lvl1pPr>
              <a:defRPr sz="2352"/>
            </a:lvl1pPr>
            <a:lvl2pPr>
              <a:defRPr sz="2058"/>
            </a:lvl2pPr>
            <a:lvl3pPr>
              <a:defRPr sz="1764"/>
            </a:lvl3pPr>
            <a:lvl4pPr>
              <a:defRPr sz="1470"/>
            </a:lvl4pPr>
            <a:lvl5pPr>
              <a:defRPr sz="1470"/>
            </a:lvl5pPr>
            <a:lvl6pPr>
              <a:defRPr sz="1470"/>
            </a:lvl6pPr>
            <a:lvl7pPr>
              <a:defRPr sz="1470"/>
            </a:lvl7pPr>
            <a:lvl8pPr>
              <a:defRPr sz="1470"/>
            </a:lvl8pPr>
            <a:lvl9pPr>
              <a:defRPr sz="147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1512094"/>
            <a:ext cx="3251264" cy="2801341"/>
          </a:xfrm>
        </p:spPr>
        <p:txBody>
          <a:bodyPr/>
          <a:lstStyle>
            <a:lvl1pPr marL="0" indent="0">
              <a:buNone/>
              <a:defRPr sz="1176"/>
            </a:lvl1pPr>
            <a:lvl2pPr marL="336042" indent="0">
              <a:buNone/>
              <a:defRPr sz="1029"/>
            </a:lvl2pPr>
            <a:lvl3pPr marL="672084" indent="0">
              <a:buNone/>
              <a:defRPr sz="882"/>
            </a:lvl3pPr>
            <a:lvl4pPr marL="1008126" indent="0">
              <a:buNone/>
              <a:defRPr sz="735"/>
            </a:lvl4pPr>
            <a:lvl5pPr marL="1344168" indent="0">
              <a:buNone/>
              <a:defRPr sz="735"/>
            </a:lvl5pPr>
            <a:lvl6pPr marL="1680210" indent="0">
              <a:buNone/>
              <a:defRPr sz="735"/>
            </a:lvl6pPr>
            <a:lvl7pPr marL="2016252" indent="0">
              <a:buNone/>
              <a:defRPr sz="735"/>
            </a:lvl7pPr>
            <a:lvl8pPr marL="2352294" indent="0">
              <a:buNone/>
              <a:defRPr sz="735"/>
            </a:lvl8pPr>
            <a:lvl9pPr marL="2688336" indent="0">
              <a:buNone/>
              <a:defRPr sz="73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85CE8-276F-4705-859B-A8BD515DA9BC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24E0-2137-4335-8E2B-FED7BD96DFA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31402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336021"/>
            <a:ext cx="3251264" cy="1176073"/>
          </a:xfrm>
        </p:spPr>
        <p:txBody>
          <a:bodyPr anchor="b"/>
          <a:lstStyle>
            <a:lvl1pPr>
              <a:defRPr sz="235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85579" y="725712"/>
            <a:ext cx="5103316" cy="3581889"/>
          </a:xfrm>
        </p:spPr>
        <p:txBody>
          <a:bodyPr anchor="t"/>
          <a:lstStyle>
            <a:lvl1pPr marL="0" indent="0">
              <a:buNone/>
              <a:defRPr sz="2352"/>
            </a:lvl1pPr>
            <a:lvl2pPr marL="336042" indent="0">
              <a:buNone/>
              <a:defRPr sz="2058"/>
            </a:lvl2pPr>
            <a:lvl3pPr marL="672084" indent="0">
              <a:buNone/>
              <a:defRPr sz="1764"/>
            </a:lvl3pPr>
            <a:lvl4pPr marL="1008126" indent="0">
              <a:buNone/>
              <a:defRPr sz="1470"/>
            </a:lvl4pPr>
            <a:lvl5pPr marL="1344168" indent="0">
              <a:buNone/>
              <a:defRPr sz="1470"/>
            </a:lvl5pPr>
            <a:lvl6pPr marL="1680210" indent="0">
              <a:buNone/>
              <a:defRPr sz="1470"/>
            </a:lvl6pPr>
            <a:lvl7pPr marL="2016252" indent="0">
              <a:buNone/>
              <a:defRPr sz="1470"/>
            </a:lvl7pPr>
            <a:lvl8pPr marL="2352294" indent="0">
              <a:buNone/>
              <a:defRPr sz="1470"/>
            </a:lvl8pPr>
            <a:lvl9pPr marL="2688336" indent="0">
              <a:buNone/>
              <a:defRPr sz="147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1512094"/>
            <a:ext cx="3251264" cy="2801341"/>
          </a:xfrm>
        </p:spPr>
        <p:txBody>
          <a:bodyPr/>
          <a:lstStyle>
            <a:lvl1pPr marL="0" indent="0">
              <a:buNone/>
              <a:defRPr sz="1176"/>
            </a:lvl1pPr>
            <a:lvl2pPr marL="336042" indent="0">
              <a:buNone/>
              <a:defRPr sz="1029"/>
            </a:lvl2pPr>
            <a:lvl3pPr marL="672084" indent="0">
              <a:buNone/>
              <a:defRPr sz="882"/>
            </a:lvl3pPr>
            <a:lvl4pPr marL="1008126" indent="0">
              <a:buNone/>
              <a:defRPr sz="735"/>
            </a:lvl4pPr>
            <a:lvl5pPr marL="1344168" indent="0">
              <a:buNone/>
              <a:defRPr sz="735"/>
            </a:lvl5pPr>
            <a:lvl6pPr marL="1680210" indent="0">
              <a:buNone/>
              <a:defRPr sz="735"/>
            </a:lvl6pPr>
            <a:lvl7pPr marL="2016252" indent="0">
              <a:buNone/>
              <a:defRPr sz="735"/>
            </a:lvl7pPr>
            <a:lvl8pPr marL="2352294" indent="0">
              <a:buNone/>
              <a:defRPr sz="735"/>
            </a:lvl8pPr>
            <a:lvl9pPr marL="2688336" indent="0">
              <a:buNone/>
              <a:defRPr sz="73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85CE8-276F-4705-859B-A8BD515DA9BC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24E0-2137-4335-8E2B-FED7BD96DFA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05420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3" y="268350"/>
            <a:ext cx="8694539" cy="9742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3" y="1341750"/>
            <a:ext cx="8694539" cy="31980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3" y="4671624"/>
            <a:ext cx="2268141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85CE8-276F-4705-859B-A8BD515DA9BC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7" y="4671624"/>
            <a:ext cx="3402211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1" y="4671624"/>
            <a:ext cx="2268141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224E0-2137-4335-8E2B-FED7BD96DFA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87842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72084" rtl="0" eaLnBrk="1" latinLnBrk="0" hangingPunct="1">
        <a:lnSpc>
          <a:spcPct val="90000"/>
        </a:lnSpc>
        <a:spcBef>
          <a:spcPct val="0"/>
        </a:spcBef>
        <a:buNone/>
        <a:defRPr sz="323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8021" indent="-168021" algn="l" defTabSz="672084" rtl="0" eaLnBrk="1" latinLnBrk="0" hangingPunct="1">
        <a:lnSpc>
          <a:spcPct val="90000"/>
        </a:lnSpc>
        <a:spcBef>
          <a:spcPts val="735"/>
        </a:spcBef>
        <a:buFont typeface="Arial" panose="020B0604020202020204" pitchFamily="34" charset="0"/>
        <a:buChar char="•"/>
        <a:defRPr sz="2058" kern="1200">
          <a:solidFill>
            <a:schemeClr val="tx1"/>
          </a:solidFill>
          <a:latin typeface="+mn-lt"/>
          <a:ea typeface="+mn-ea"/>
          <a:cs typeface="+mn-cs"/>
        </a:defRPr>
      </a:lvl1pPr>
      <a:lvl2pPr marL="504063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2pPr>
      <a:lvl3pPr marL="840105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470" kern="1200">
          <a:solidFill>
            <a:schemeClr val="tx1"/>
          </a:solidFill>
          <a:latin typeface="+mn-lt"/>
          <a:ea typeface="+mn-ea"/>
          <a:cs typeface="+mn-cs"/>
        </a:defRPr>
      </a:lvl3pPr>
      <a:lvl4pPr marL="1176147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4pPr>
      <a:lvl5pPr marL="1512189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5pPr>
      <a:lvl6pPr marL="1848231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6pPr>
      <a:lvl7pPr marL="2184273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7pPr>
      <a:lvl8pPr marL="2520315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8pPr>
      <a:lvl9pPr marL="2856357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1pPr>
      <a:lvl2pPr marL="336042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2pPr>
      <a:lvl3pPr marL="672084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3pPr>
      <a:lvl4pPr marL="1008126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4pPr>
      <a:lvl5pPr marL="1344168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5pPr>
      <a:lvl6pPr marL="1680210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6pPr>
      <a:lvl7pPr marL="2016252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7pPr>
      <a:lvl8pPr marL="2352294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8pPr>
      <a:lvl9pPr marL="2688336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8ED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466BC732-11E8-FAEE-F1C7-88E8F141F1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" y="217"/>
            <a:ext cx="10079757" cy="5039878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AD24112D-4F58-68A3-A6E4-0ACBF1AE2DB8}"/>
              </a:ext>
            </a:extLst>
          </p:cNvPr>
          <p:cNvSpPr txBox="1"/>
          <p:nvPr/>
        </p:nvSpPr>
        <p:spPr>
          <a:xfrm>
            <a:off x="6873335" y="2104657"/>
            <a:ext cx="18689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ctr" rtl="0"/>
            <a:r>
              <a:rPr lang="de-DE" sz="2400" b="1" i="0" u="none" strike="noStrike" dirty="0">
                <a:solidFill>
                  <a:srgbClr val="000000"/>
                </a:solidFill>
                <a:latin typeface="Verdana" panose="020B0604030504040204" pitchFamily="34" charset="0"/>
              </a:rPr>
              <a:t>BEE</a:t>
            </a:r>
          </a:p>
          <a:p>
            <a:pPr marR="0" algn="ctr" rtl="0"/>
            <a:r>
              <a:rPr lang="de-DE" sz="2400" b="0" i="0" u="none" strike="noStrike" dirty="0">
                <a:solidFill>
                  <a:srgbClr val="000000"/>
                </a:solidFill>
                <a:latin typeface="Verdana" panose="020B0604030504040204" pitchFamily="34" charset="0"/>
              </a:rPr>
              <a:t>happy!</a:t>
            </a:r>
            <a:endParaRPr lang="de-AT" sz="2400" dirty="0"/>
          </a:p>
        </p:txBody>
      </p:sp>
    </p:spTree>
    <p:extLst>
      <p:ext uri="{BB962C8B-B14F-4D97-AF65-F5344CB8AC3E}">
        <p14:creationId xmlns:p14="http://schemas.microsoft.com/office/powerpoint/2010/main" val="543905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4A7D888D-0D8E-50B3-D05C-A8DD755605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" y="217"/>
            <a:ext cx="10079757" cy="5039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6131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</Words>
  <Application>Microsoft Office PowerPoint</Application>
  <PresentationFormat>Benutzerdefiniert</PresentationFormat>
  <Paragraphs>2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Bräuer Melanie</dc:creator>
  <cp:lastModifiedBy>Bräuer Melanie</cp:lastModifiedBy>
  <cp:revision>1</cp:revision>
  <dcterms:created xsi:type="dcterms:W3CDTF">2022-12-05T07:26:25Z</dcterms:created>
  <dcterms:modified xsi:type="dcterms:W3CDTF">2022-12-05T07:32:45Z</dcterms:modified>
</cp:coreProperties>
</file>