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667" y="77"/>
      </p:cViewPr>
      <p:guideLst>
        <p:guide orient="horz" pos="167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871910"/>
            <a:ext cx="6425724" cy="1854811"/>
          </a:xfrm>
        </p:spPr>
        <p:txBody>
          <a:bodyPr anchor="b"/>
          <a:lstStyle>
            <a:lvl1pPr algn="ctr">
              <a:defRPr sz="466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2798250"/>
            <a:ext cx="5669756" cy="1286282"/>
          </a:xfrm>
        </p:spPr>
        <p:txBody>
          <a:bodyPr/>
          <a:lstStyle>
            <a:lvl1pPr marL="0" indent="0" algn="ctr">
              <a:buNone/>
              <a:defRPr sz="1865"/>
            </a:lvl1pPr>
            <a:lvl2pPr marL="355199" indent="0" algn="ctr">
              <a:buNone/>
              <a:defRPr sz="1554"/>
            </a:lvl2pPr>
            <a:lvl3pPr marL="710397" indent="0" algn="ctr">
              <a:buNone/>
              <a:defRPr sz="1398"/>
            </a:lvl3pPr>
            <a:lvl4pPr marL="1065596" indent="0" algn="ctr">
              <a:buNone/>
              <a:defRPr sz="1243"/>
            </a:lvl4pPr>
            <a:lvl5pPr marL="1420795" indent="0" algn="ctr">
              <a:buNone/>
              <a:defRPr sz="1243"/>
            </a:lvl5pPr>
            <a:lvl6pPr marL="1775993" indent="0" algn="ctr">
              <a:buNone/>
              <a:defRPr sz="1243"/>
            </a:lvl6pPr>
            <a:lvl7pPr marL="2131192" indent="0" algn="ctr">
              <a:buNone/>
              <a:defRPr sz="1243"/>
            </a:lvl7pPr>
            <a:lvl8pPr marL="2486391" indent="0" algn="ctr">
              <a:buNone/>
              <a:defRPr sz="1243"/>
            </a:lvl8pPr>
            <a:lvl9pPr marL="2841589" indent="0" algn="ctr">
              <a:buNone/>
              <a:defRPr sz="1243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1E211-293F-4E8A-851A-C0295664DC3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20B-79D5-4D8A-9A04-BD9795F039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78242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1E211-293F-4E8A-851A-C0295664DC3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20B-79D5-4D8A-9A04-BD9795F039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72879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283648"/>
            <a:ext cx="1630055" cy="451493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3648"/>
            <a:ext cx="4795669" cy="451493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1E211-293F-4E8A-851A-C0295664DC3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20B-79D5-4D8A-9A04-BD9795F039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19890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1E211-293F-4E8A-851A-C0295664DC3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20B-79D5-4D8A-9A04-BD9795F039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97725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1328214"/>
            <a:ext cx="6520220" cy="2216154"/>
          </a:xfrm>
        </p:spPr>
        <p:txBody>
          <a:bodyPr anchor="b"/>
          <a:lstStyle>
            <a:lvl1pPr>
              <a:defRPr sz="466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3565334"/>
            <a:ext cx="6520220" cy="1165423"/>
          </a:xfrm>
        </p:spPr>
        <p:txBody>
          <a:bodyPr/>
          <a:lstStyle>
            <a:lvl1pPr marL="0" indent="0">
              <a:buNone/>
              <a:defRPr sz="1865">
                <a:solidFill>
                  <a:schemeClr val="tx1"/>
                </a:solidFill>
              </a:defRPr>
            </a:lvl1pPr>
            <a:lvl2pPr marL="355199" indent="0">
              <a:buNone/>
              <a:defRPr sz="1554">
                <a:solidFill>
                  <a:schemeClr val="tx1">
                    <a:tint val="75000"/>
                  </a:schemeClr>
                </a:solidFill>
              </a:defRPr>
            </a:lvl2pPr>
            <a:lvl3pPr marL="710397" indent="0">
              <a:buNone/>
              <a:defRPr sz="1398">
                <a:solidFill>
                  <a:schemeClr val="tx1">
                    <a:tint val="75000"/>
                  </a:schemeClr>
                </a:solidFill>
              </a:defRPr>
            </a:lvl3pPr>
            <a:lvl4pPr marL="1065596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4pPr>
            <a:lvl5pPr marL="1420795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5pPr>
            <a:lvl6pPr marL="1775993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6pPr>
            <a:lvl7pPr marL="2131192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7pPr>
            <a:lvl8pPr marL="2486391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8pPr>
            <a:lvl9pPr marL="2841589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1E211-293F-4E8A-851A-C0295664DC3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20B-79D5-4D8A-9A04-BD9795F039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94173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1418240"/>
            <a:ext cx="3212862" cy="338034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1418240"/>
            <a:ext cx="3212862" cy="338034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1E211-293F-4E8A-851A-C0295664DC3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20B-79D5-4D8A-9A04-BD9795F039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1053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283649"/>
            <a:ext cx="6520220" cy="1029766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1306014"/>
            <a:ext cx="3198096" cy="640058"/>
          </a:xfrm>
        </p:spPr>
        <p:txBody>
          <a:bodyPr anchor="b"/>
          <a:lstStyle>
            <a:lvl1pPr marL="0" indent="0">
              <a:buNone/>
              <a:defRPr sz="1865" b="1"/>
            </a:lvl1pPr>
            <a:lvl2pPr marL="355199" indent="0">
              <a:buNone/>
              <a:defRPr sz="1554" b="1"/>
            </a:lvl2pPr>
            <a:lvl3pPr marL="710397" indent="0">
              <a:buNone/>
              <a:defRPr sz="1398" b="1"/>
            </a:lvl3pPr>
            <a:lvl4pPr marL="1065596" indent="0">
              <a:buNone/>
              <a:defRPr sz="1243" b="1"/>
            </a:lvl4pPr>
            <a:lvl5pPr marL="1420795" indent="0">
              <a:buNone/>
              <a:defRPr sz="1243" b="1"/>
            </a:lvl5pPr>
            <a:lvl6pPr marL="1775993" indent="0">
              <a:buNone/>
              <a:defRPr sz="1243" b="1"/>
            </a:lvl6pPr>
            <a:lvl7pPr marL="2131192" indent="0">
              <a:buNone/>
              <a:defRPr sz="1243" b="1"/>
            </a:lvl7pPr>
            <a:lvl8pPr marL="2486391" indent="0">
              <a:buNone/>
              <a:defRPr sz="1243" b="1"/>
            </a:lvl8pPr>
            <a:lvl9pPr marL="2841589" indent="0">
              <a:buNone/>
              <a:defRPr sz="124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1946072"/>
            <a:ext cx="3198096" cy="28623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1306014"/>
            <a:ext cx="3213847" cy="640058"/>
          </a:xfrm>
        </p:spPr>
        <p:txBody>
          <a:bodyPr anchor="b"/>
          <a:lstStyle>
            <a:lvl1pPr marL="0" indent="0">
              <a:buNone/>
              <a:defRPr sz="1865" b="1"/>
            </a:lvl1pPr>
            <a:lvl2pPr marL="355199" indent="0">
              <a:buNone/>
              <a:defRPr sz="1554" b="1"/>
            </a:lvl2pPr>
            <a:lvl3pPr marL="710397" indent="0">
              <a:buNone/>
              <a:defRPr sz="1398" b="1"/>
            </a:lvl3pPr>
            <a:lvl4pPr marL="1065596" indent="0">
              <a:buNone/>
              <a:defRPr sz="1243" b="1"/>
            </a:lvl4pPr>
            <a:lvl5pPr marL="1420795" indent="0">
              <a:buNone/>
              <a:defRPr sz="1243" b="1"/>
            </a:lvl5pPr>
            <a:lvl6pPr marL="1775993" indent="0">
              <a:buNone/>
              <a:defRPr sz="1243" b="1"/>
            </a:lvl6pPr>
            <a:lvl7pPr marL="2131192" indent="0">
              <a:buNone/>
              <a:defRPr sz="1243" b="1"/>
            </a:lvl7pPr>
            <a:lvl8pPr marL="2486391" indent="0">
              <a:buNone/>
              <a:defRPr sz="1243" b="1"/>
            </a:lvl8pPr>
            <a:lvl9pPr marL="2841589" indent="0">
              <a:buNone/>
              <a:defRPr sz="124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1946072"/>
            <a:ext cx="3213847" cy="28623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1E211-293F-4E8A-851A-C0295664DC3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20B-79D5-4D8A-9A04-BD9795F039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68337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1E211-293F-4E8A-851A-C0295664DC3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20B-79D5-4D8A-9A04-BD9795F039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78304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1E211-293F-4E8A-851A-C0295664DC3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20B-79D5-4D8A-9A04-BD9795F039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59654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355177"/>
            <a:ext cx="2438192" cy="1243118"/>
          </a:xfrm>
        </p:spPr>
        <p:txBody>
          <a:bodyPr anchor="b"/>
          <a:lstStyle>
            <a:lvl1pPr>
              <a:defRPr sz="248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767084"/>
            <a:ext cx="3827085" cy="3786085"/>
          </a:xfrm>
        </p:spPr>
        <p:txBody>
          <a:bodyPr/>
          <a:lstStyle>
            <a:lvl1pPr>
              <a:defRPr sz="2486"/>
            </a:lvl1pPr>
            <a:lvl2pPr>
              <a:defRPr sz="2175"/>
            </a:lvl2pPr>
            <a:lvl3pPr>
              <a:defRPr sz="1865"/>
            </a:lvl3pPr>
            <a:lvl4pPr>
              <a:defRPr sz="1554"/>
            </a:lvl4pPr>
            <a:lvl5pPr>
              <a:defRPr sz="1554"/>
            </a:lvl5pPr>
            <a:lvl6pPr>
              <a:defRPr sz="1554"/>
            </a:lvl6pPr>
            <a:lvl7pPr>
              <a:defRPr sz="1554"/>
            </a:lvl7pPr>
            <a:lvl8pPr>
              <a:defRPr sz="1554"/>
            </a:lvl8pPr>
            <a:lvl9pPr>
              <a:defRPr sz="155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1598295"/>
            <a:ext cx="2438192" cy="2961039"/>
          </a:xfrm>
        </p:spPr>
        <p:txBody>
          <a:bodyPr/>
          <a:lstStyle>
            <a:lvl1pPr marL="0" indent="0">
              <a:buNone/>
              <a:defRPr sz="1243"/>
            </a:lvl1pPr>
            <a:lvl2pPr marL="355199" indent="0">
              <a:buNone/>
              <a:defRPr sz="1088"/>
            </a:lvl2pPr>
            <a:lvl3pPr marL="710397" indent="0">
              <a:buNone/>
              <a:defRPr sz="932"/>
            </a:lvl3pPr>
            <a:lvl4pPr marL="1065596" indent="0">
              <a:buNone/>
              <a:defRPr sz="777"/>
            </a:lvl4pPr>
            <a:lvl5pPr marL="1420795" indent="0">
              <a:buNone/>
              <a:defRPr sz="777"/>
            </a:lvl5pPr>
            <a:lvl6pPr marL="1775993" indent="0">
              <a:buNone/>
              <a:defRPr sz="777"/>
            </a:lvl6pPr>
            <a:lvl7pPr marL="2131192" indent="0">
              <a:buNone/>
              <a:defRPr sz="777"/>
            </a:lvl7pPr>
            <a:lvl8pPr marL="2486391" indent="0">
              <a:buNone/>
              <a:defRPr sz="777"/>
            </a:lvl8pPr>
            <a:lvl9pPr marL="2841589" indent="0">
              <a:buNone/>
              <a:defRPr sz="77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1E211-293F-4E8A-851A-C0295664DC3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20B-79D5-4D8A-9A04-BD9795F039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68092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355177"/>
            <a:ext cx="2438192" cy="1243118"/>
          </a:xfrm>
        </p:spPr>
        <p:txBody>
          <a:bodyPr anchor="b"/>
          <a:lstStyle>
            <a:lvl1pPr>
              <a:defRPr sz="248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767084"/>
            <a:ext cx="3827085" cy="3786085"/>
          </a:xfrm>
        </p:spPr>
        <p:txBody>
          <a:bodyPr anchor="t"/>
          <a:lstStyle>
            <a:lvl1pPr marL="0" indent="0">
              <a:buNone/>
              <a:defRPr sz="2486"/>
            </a:lvl1pPr>
            <a:lvl2pPr marL="355199" indent="0">
              <a:buNone/>
              <a:defRPr sz="2175"/>
            </a:lvl2pPr>
            <a:lvl3pPr marL="710397" indent="0">
              <a:buNone/>
              <a:defRPr sz="1865"/>
            </a:lvl3pPr>
            <a:lvl4pPr marL="1065596" indent="0">
              <a:buNone/>
              <a:defRPr sz="1554"/>
            </a:lvl4pPr>
            <a:lvl5pPr marL="1420795" indent="0">
              <a:buNone/>
              <a:defRPr sz="1554"/>
            </a:lvl5pPr>
            <a:lvl6pPr marL="1775993" indent="0">
              <a:buNone/>
              <a:defRPr sz="1554"/>
            </a:lvl6pPr>
            <a:lvl7pPr marL="2131192" indent="0">
              <a:buNone/>
              <a:defRPr sz="1554"/>
            </a:lvl7pPr>
            <a:lvl8pPr marL="2486391" indent="0">
              <a:buNone/>
              <a:defRPr sz="1554"/>
            </a:lvl8pPr>
            <a:lvl9pPr marL="2841589" indent="0">
              <a:buNone/>
              <a:defRPr sz="155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1598295"/>
            <a:ext cx="2438192" cy="2961039"/>
          </a:xfrm>
        </p:spPr>
        <p:txBody>
          <a:bodyPr/>
          <a:lstStyle>
            <a:lvl1pPr marL="0" indent="0">
              <a:buNone/>
              <a:defRPr sz="1243"/>
            </a:lvl1pPr>
            <a:lvl2pPr marL="355199" indent="0">
              <a:buNone/>
              <a:defRPr sz="1088"/>
            </a:lvl2pPr>
            <a:lvl3pPr marL="710397" indent="0">
              <a:buNone/>
              <a:defRPr sz="932"/>
            </a:lvl3pPr>
            <a:lvl4pPr marL="1065596" indent="0">
              <a:buNone/>
              <a:defRPr sz="777"/>
            </a:lvl4pPr>
            <a:lvl5pPr marL="1420795" indent="0">
              <a:buNone/>
              <a:defRPr sz="777"/>
            </a:lvl5pPr>
            <a:lvl6pPr marL="1775993" indent="0">
              <a:buNone/>
              <a:defRPr sz="777"/>
            </a:lvl6pPr>
            <a:lvl7pPr marL="2131192" indent="0">
              <a:buNone/>
              <a:defRPr sz="777"/>
            </a:lvl7pPr>
            <a:lvl8pPr marL="2486391" indent="0">
              <a:buNone/>
              <a:defRPr sz="777"/>
            </a:lvl8pPr>
            <a:lvl9pPr marL="2841589" indent="0">
              <a:buNone/>
              <a:defRPr sz="77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1E211-293F-4E8A-851A-C0295664DC3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20B-79D5-4D8A-9A04-BD9795F039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81442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283649"/>
            <a:ext cx="6520220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1418240"/>
            <a:ext cx="6520220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1E211-293F-4E8A-851A-C0295664DC3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C620B-79D5-4D8A-9A04-BD9795F039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45632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599" indent="-177599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Char char="•"/>
        <a:defRPr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532798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865" kern="1200">
          <a:solidFill>
            <a:schemeClr val="tx1"/>
          </a:solidFill>
          <a:latin typeface="+mn-lt"/>
          <a:ea typeface="+mn-ea"/>
          <a:cs typeface="+mn-cs"/>
        </a:defRPr>
      </a:lvl2pPr>
      <a:lvl3pPr marL="887997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554" kern="1200">
          <a:solidFill>
            <a:schemeClr val="tx1"/>
          </a:solidFill>
          <a:latin typeface="+mn-lt"/>
          <a:ea typeface="+mn-ea"/>
          <a:cs typeface="+mn-cs"/>
        </a:defRPr>
      </a:lvl3pPr>
      <a:lvl4pPr marL="1243195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598394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ED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D1DEC9EE-8270-3EB0-1F43-4E9F2E9DFF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6"/>
            <a:ext cx="7559675" cy="5327278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174E21E6-1EB0-D296-DB64-10FFD9ABAC9F}"/>
              </a:ext>
            </a:extLst>
          </p:cNvPr>
          <p:cNvSpPr txBox="1"/>
          <p:nvPr/>
        </p:nvSpPr>
        <p:spPr>
          <a:xfrm>
            <a:off x="5045851" y="2073481"/>
            <a:ext cx="18689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0"/>
            <a:r>
              <a:rPr lang="de-DE" sz="2100" b="1" i="0" u="none" strike="noStrike" dirty="0">
                <a:solidFill>
                  <a:srgbClr val="000000"/>
                </a:solidFill>
                <a:latin typeface="Verdana" panose="020B0604030504040204" pitchFamily="34" charset="0"/>
              </a:rPr>
              <a:t>BEE</a:t>
            </a:r>
          </a:p>
          <a:p>
            <a:pPr marR="0" algn="ctr" rtl="0"/>
            <a:r>
              <a:rPr lang="de-DE" sz="2100" b="0" i="0" u="none" strike="noStrike" dirty="0">
                <a:solidFill>
                  <a:srgbClr val="000000"/>
                </a:solidFill>
                <a:latin typeface="Verdana" panose="020B0604030504040204" pitchFamily="34" charset="0"/>
              </a:rPr>
              <a:t>happy!</a:t>
            </a:r>
            <a:endParaRPr lang="de-AT" sz="2100" dirty="0"/>
          </a:p>
        </p:txBody>
      </p:sp>
    </p:spTree>
    <p:extLst>
      <p:ext uri="{BB962C8B-B14F-4D97-AF65-F5344CB8AC3E}">
        <p14:creationId xmlns:p14="http://schemas.microsoft.com/office/powerpoint/2010/main" val="2326863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4AD14B44-C87C-A3D4-3769-43E1C614B0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6"/>
            <a:ext cx="7559675" cy="5327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100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Bräuer Melanie</dc:creator>
  <cp:lastModifiedBy>Bräuer Melanie</cp:lastModifiedBy>
  <cp:revision>2</cp:revision>
  <dcterms:created xsi:type="dcterms:W3CDTF">2022-12-05T07:59:29Z</dcterms:created>
  <dcterms:modified xsi:type="dcterms:W3CDTF">2022-12-05T08:05:53Z</dcterms:modified>
</cp:coreProperties>
</file>