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5119350" cy="3779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0" y="11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19" y="618599"/>
            <a:ext cx="11339513" cy="1315944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985290"/>
            <a:ext cx="11339513" cy="912586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846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0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5" y="201241"/>
            <a:ext cx="3260110" cy="32032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5" y="201241"/>
            <a:ext cx="9591338" cy="32032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03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851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1" y="942335"/>
            <a:ext cx="13040439" cy="1572307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1" y="2529517"/>
            <a:ext cx="13040439" cy="826839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954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1006207"/>
            <a:ext cx="6425724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1006207"/>
            <a:ext cx="6425724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108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201242"/>
            <a:ext cx="13040439" cy="7305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5" y="926586"/>
            <a:ext cx="6396193" cy="454105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5" y="1380691"/>
            <a:ext cx="6396193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1" y="926586"/>
            <a:ext cx="6427693" cy="454105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1" y="1380691"/>
            <a:ext cx="6427693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143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2081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037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251989"/>
            <a:ext cx="4876383" cy="88196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544227"/>
            <a:ext cx="7654171" cy="2686135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1133952"/>
            <a:ext cx="4876383" cy="2100785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26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251989"/>
            <a:ext cx="4876383" cy="88196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544227"/>
            <a:ext cx="7654171" cy="2686135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1133952"/>
            <a:ext cx="4876383" cy="2100785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079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201242"/>
            <a:ext cx="13040439" cy="73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1006207"/>
            <a:ext cx="13040439" cy="239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3503350"/>
            <a:ext cx="3401854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322F2-8F87-499D-B46D-0546D5E6E4DD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3503350"/>
            <a:ext cx="5102781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3503350"/>
            <a:ext cx="3401854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A0566-1372-4E1F-9ABB-3442C44769E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174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Gerät, Anzeige, Systemsteuerung enthält.&#10;&#10;Automatisch generierte Beschreibung">
            <a:extLst>
              <a:ext uri="{FF2B5EF4-FFF2-40B4-BE49-F238E27FC236}">
                <a16:creationId xmlns:a16="http://schemas.microsoft.com/office/drawing/2014/main" id="{FA2F3B63-1A66-91A3-13A9-2463E4433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"/>
            <a:ext cx="15119350" cy="377945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02C9965-28AD-89DA-FF18-1739831BAF81}"/>
              </a:ext>
            </a:extLst>
          </p:cNvPr>
          <p:cNvSpPr txBox="1"/>
          <p:nvPr/>
        </p:nvSpPr>
        <p:spPr>
          <a:xfrm>
            <a:off x="10579061" y="1474419"/>
            <a:ext cx="1868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400" b="1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400" b="0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604775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594F5ED-20CB-8FC7-1344-D0EE76237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"/>
            <a:ext cx="15119350" cy="377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50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1</cp:revision>
  <dcterms:created xsi:type="dcterms:W3CDTF">2022-12-05T07:33:11Z</dcterms:created>
  <dcterms:modified xsi:type="dcterms:W3CDTF">2022-12-05T07:36:50Z</dcterms:modified>
</cp:coreProperties>
</file>