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51193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91" y="3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19" y="1237197"/>
            <a:ext cx="11339513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3970580"/>
            <a:ext cx="11339513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2584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35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5" y="402483"/>
            <a:ext cx="3260110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5" y="402483"/>
            <a:ext cx="9591338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3401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2053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1" y="1884670"/>
            <a:ext cx="1304043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1" y="5059034"/>
            <a:ext cx="1304043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208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012414"/>
            <a:ext cx="6425724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012414"/>
            <a:ext cx="6425724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0091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402483"/>
            <a:ext cx="13040439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5" y="1853171"/>
            <a:ext cx="639619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5" y="2761381"/>
            <a:ext cx="6396193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1" y="1853171"/>
            <a:ext cx="642769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1" y="2761381"/>
            <a:ext cx="6427693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2439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331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4825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03978"/>
            <a:ext cx="4876383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088454"/>
            <a:ext cx="7654171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2267902"/>
            <a:ext cx="4876383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61760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03978"/>
            <a:ext cx="4876383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088454"/>
            <a:ext cx="7654171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2267902"/>
            <a:ext cx="4876383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18037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402483"/>
            <a:ext cx="1304043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012414"/>
            <a:ext cx="1304043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7006699"/>
            <a:ext cx="340185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10BB6-9D2F-4112-B79D-82F275634626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7006699"/>
            <a:ext cx="510278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7006699"/>
            <a:ext cx="340185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6A17A-E22D-485F-AC67-46BD79927D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18923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E928CAF8-9C8A-F359-D7EB-6A2AE34218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" y="0"/>
            <a:ext cx="15117827" cy="75596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3CB0884-2FC2-39BD-79FB-9D486ED8F18A}"/>
              </a:ext>
            </a:extLst>
          </p:cNvPr>
          <p:cNvSpPr txBox="1"/>
          <p:nvPr/>
        </p:nvSpPr>
        <p:spPr>
          <a:xfrm>
            <a:off x="10739699" y="3302783"/>
            <a:ext cx="18689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800" b="1" i="0" u="none" strike="noStrike">
                <a:solidFill>
                  <a:srgbClr val="000000"/>
                </a:solidFill>
                <a:latin typeface="Verdana" panose="020B0604030504040204" pitchFamily="34" charset="0"/>
              </a:rPr>
              <a:t>BEE</a:t>
            </a:r>
          </a:p>
          <a:p>
            <a:pPr marR="0" algn="ctr" rtl="0"/>
            <a:r>
              <a:rPr lang="de-DE" sz="2800" b="0" i="0" u="none" strike="noStrike">
                <a:solidFill>
                  <a:srgbClr val="000000"/>
                </a:solidFill>
                <a:latin typeface="Verdana" panose="020B0604030504040204" pitchFamily="34" charset="0"/>
              </a:rPr>
              <a:t>happy!</a:t>
            </a:r>
            <a:endParaRPr lang="de-AT" sz="2800" dirty="0"/>
          </a:p>
        </p:txBody>
      </p:sp>
    </p:spTree>
    <p:extLst>
      <p:ext uri="{BB962C8B-B14F-4D97-AF65-F5344CB8AC3E}">
        <p14:creationId xmlns:p14="http://schemas.microsoft.com/office/powerpoint/2010/main" val="1696131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C75961C-6D9C-5C70-FE42-896DFBA2C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" y="0"/>
            <a:ext cx="15117827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86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1</cp:revision>
  <dcterms:created xsi:type="dcterms:W3CDTF">2022-12-05T07:36:58Z</dcterms:created>
  <dcterms:modified xsi:type="dcterms:W3CDTF">2022-12-05T07:41:51Z</dcterms:modified>
</cp:coreProperties>
</file>