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7559675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D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25" y="58"/>
      </p:cViewPr>
      <p:guideLst>
        <p:guide orient="horz" pos="2381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237197"/>
            <a:ext cx="6425724" cy="2631887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3970580"/>
            <a:ext cx="5669756" cy="1825171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51D5D-1DB0-4960-8DFC-978B203E51EC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0770D-070A-41F0-8AD2-E262B58D627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37451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51D5D-1DB0-4960-8DFC-978B203E51EC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0770D-070A-41F0-8AD2-E262B58D627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46535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402483"/>
            <a:ext cx="1630055" cy="640647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402483"/>
            <a:ext cx="4795669" cy="640647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51D5D-1DB0-4960-8DFC-978B203E51EC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0770D-070A-41F0-8AD2-E262B58D627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6987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51D5D-1DB0-4960-8DFC-978B203E51EC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0770D-070A-41F0-8AD2-E262B58D627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36483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1884671"/>
            <a:ext cx="6520220" cy="3144614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5059035"/>
            <a:ext cx="6520220" cy="165367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51D5D-1DB0-4960-8DFC-978B203E51EC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0770D-070A-41F0-8AD2-E262B58D627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04899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012414"/>
            <a:ext cx="3212862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012414"/>
            <a:ext cx="3212862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51D5D-1DB0-4960-8DFC-978B203E51EC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0770D-070A-41F0-8AD2-E262B58D627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67391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402484"/>
            <a:ext cx="6520220" cy="146118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1853171"/>
            <a:ext cx="3198096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2761381"/>
            <a:ext cx="3198096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1853171"/>
            <a:ext cx="3213847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2761381"/>
            <a:ext cx="3213847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51D5D-1DB0-4960-8DFC-978B203E51EC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0770D-070A-41F0-8AD2-E262B58D627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40001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51D5D-1DB0-4960-8DFC-978B203E51EC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0770D-070A-41F0-8AD2-E262B58D627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36900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51D5D-1DB0-4960-8DFC-978B203E51EC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0770D-070A-41F0-8AD2-E262B58D627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83816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03978"/>
            <a:ext cx="2438192" cy="1763924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088455"/>
            <a:ext cx="3827085" cy="5372269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2267902"/>
            <a:ext cx="2438192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51D5D-1DB0-4960-8DFC-978B203E51EC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0770D-070A-41F0-8AD2-E262B58D627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22375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03978"/>
            <a:ext cx="2438192" cy="1763924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088455"/>
            <a:ext cx="3827085" cy="5372269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2267902"/>
            <a:ext cx="2438192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51D5D-1DB0-4960-8DFC-978B203E51EC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0770D-070A-41F0-8AD2-E262B58D627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29533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402484"/>
            <a:ext cx="6520220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012414"/>
            <a:ext cx="6520220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7006700"/>
            <a:ext cx="170092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51D5D-1DB0-4960-8DFC-978B203E51EC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7006700"/>
            <a:ext cx="2551390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7006700"/>
            <a:ext cx="170092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0770D-070A-41F0-8AD2-E262B58D627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36649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8ED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0D36FC17-3B8F-40EC-36DF-7B08D2D1D6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9675" cy="755967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0D7087A-7D2E-7FF1-E971-5E2785180C56}"/>
              </a:ext>
            </a:extLst>
          </p:cNvPr>
          <p:cNvSpPr txBox="1"/>
          <p:nvPr/>
        </p:nvSpPr>
        <p:spPr>
          <a:xfrm>
            <a:off x="4692580" y="2632668"/>
            <a:ext cx="18689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ctr" rtl="0"/>
            <a:r>
              <a:rPr lang="de-DE" sz="2400" b="1" i="0" u="none" strike="noStrike" dirty="0">
                <a:solidFill>
                  <a:srgbClr val="000000"/>
                </a:solidFill>
                <a:latin typeface="Verdana" panose="020B0604030504040204" pitchFamily="34" charset="0"/>
              </a:rPr>
              <a:t>BEE</a:t>
            </a:r>
          </a:p>
          <a:p>
            <a:pPr marR="0" algn="ctr" rtl="0"/>
            <a:r>
              <a:rPr lang="de-DE" sz="2400" b="0" i="0" u="none" strike="noStrike" dirty="0">
                <a:solidFill>
                  <a:srgbClr val="000000"/>
                </a:solidFill>
                <a:latin typeface="Verdana" panose="020B0604030504040204" pitchFamily="34" charset="0"/>
              </a:rPr>
              <a:t>happy!</a:t>
            </a:r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1435896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7CE1EC97-9E1B-D853-E034-885CFCE89F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9675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116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Bräuer Melanie</dc:creator>
  <cp:lastModifiedBy>Bräuer Melanie</cp:lastModifiedBy>
  <cp:revision>2</cp:revision>
  <dcterms:created xsi:type="dcterms:W3CDTF">2022-12-05T07:14:27Z</dcterms:created>
  <dcterms:modified xsi:type="dcterms:W3CDTF">2022-12-05T08:19:48Z</dcterms:modified>
</cp:coreProperties>
</file>