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3779838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3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297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488" y="1237197"/>
            <a:ext cx="3212862" cy="2631887"/>
          </a:xfrm>
        </p:spPr>
        <p:txBody>
          <a:bodyPr anchor="b"/>
          <a:lstStyle>
            <a:lvl1pPr algn="ctr">
              <a:defRPr sz="248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80" y="3970580"/>
            <a:ext cx="2834879" cy="1825171"/>
          </a:xfrm>
        </p:spPr>
        <p:txBody>
          <a:bodyPr/>
          <a:lstStyle>
            <a:lvl1pPr marL="0" indent="0" algn="ctr">
              <a:buNone/>
              <a:defRPr sz="992"/>
            </a:lvl1pPr>
            <a:lvl2pPr marL="189006" indent="0" algn="ctr">
              <a:buNone/>
              <a:defRPr sz="827"/>
            </a:lvl2pPr>
            <a:lvl3pPr marL="378013" indent="0" algn="ctr">
              <a:buNone/>
              <a:defRPr sz="744"/>
            </a:lvl3pPr>
            <a:lvl4pPr marL="567019" indent="0" algn="ctr">
              <a:buNone/>
              <a:defRPr sz="661"/>
            </a:lvl4pPr>
            <a:lvl5pPr marL="756026" indent="0" algn="ctr">
              <a:buNone/>
              <a:defRPr sz="661"/>
            </a:lvl5pPr>
            <a:lvl6pPr marL="945032" indent="0" algn="ctr">
              <a:buNone/>
              <a:defRPr sz="661"/>
            </a:lvl6pPr>
            <a:lvl7pPr marL="1134039" indent="0" algn="ctr">
              <a:buNone/>
              <a:defRPr sz="661"/>
            </a:lvl7pPr>
            <a:lvl8pPr marL="1323045" indent="0" algn="ctr">
              <a:buNone/>
              <a:defRPr sz="661"/>
            </a:lvl8pPr>
            <a:lvl9pPr marL="1512052" indent="0" algn="ctr">
              <a:buNone/>
              <a:defRPr sz="661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414B-1F4E-49F8-A6FB-3EABBA4A63A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A145C-D5F3-469F-B6CB-3A75147D3E9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83212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414B-1F4E-49F8-A6FB-3EABBA4A63A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A145C-D5F3-469F-B6CB-3A75147D3E9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9013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04947" y="402483"/>
            <a:ext cx="815028" cy="640647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864" y="402483"/>
            <a:ext cx="2397835" cy="640647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414B-1F4E-49F8-A6FB-3EABBA4A63A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A145C-D5F3-469F-B6CB-3A75147D3E9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814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414B-1F4E-49F8-A6FB-3EABBA4A63A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A145C-D5F3-469F-B6CB-3A75147D3E9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98393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96" y="1884671"/>
            <a:ext cx="3260110" cy="3144614"/>
          </a:xfrm>
        </p:spPr>
        <p:txBody>
          <a:bodyPr anchor="b"/>
          <a:lstStyle>
            <a:lvl1pPr>
              <a:defRPr sz="248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96" y="5059035"/>
            <a:ext cx="3260110" cy="1653678"/>
          </a:xfrm>
        </p:spPr>
        <p:txBody>
          <a:bodyPr/>
          <a:lstStyle>
            <a:lvl1pPr marL="0" indent="0">
              <a:buNone/>
              <a:defRPr sz="992">
                <a:solidFill>
                  <a:schemeClr val="tx1"/>
                </a:solidFill>
              </a:defRPr>
            </a:lvl1pPr>
            <a:lvl2pPr marL="189006" indent="0">
              <a:buNone/>
              <a:defRPr sz="827">
                <a:solidFill>
                  <a:schemeClr val="tx1">
                    <a:tint val="75000"/>
                  </a:schemeClr>
                </a:solidFill>
              </a:defRPr>
            </a:lvl2pPr>
            <a:lvl3pPr marL="378013" indent="0">
              <a:buNone/>
              <a:defRPr sz="744">
                <a:solidFill>
                  <a:schemeClr val="tx1">
                    <a:tint val="75000"/>
                  </a:schemeClr>
                </a:solidFill>
              </a:defRPr>
            </a:lvl3pPr>
            <a:lvl4pPr marL="567019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4pPr>
            <a:lvl5pPr marL="756026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5pPr>
            <a:lvl6pPr marL="945032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6pPr>
            <a:lvl7pPr marL="1134039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7pPr>
            <a:lvl8pPr marL="1323045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8pPr>
            <a:lvl9pPr marL="1512052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414B-1F4E-49F8-A6FB-3EABBA4A63A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A145C-D5F3-469F-B6CB-3A75147D3E9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8678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864" y="2012414"/>
            <a:ext cx="1606431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13543" y="2012414"/>
            <a:ext cx="1606431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414B-1F4E-49F8-A6FB-3EABBA4A63A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A145C-D5F3-469F-B6CB-3A75147D3E9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42109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402484"/>
            <a:ext cx="3260110" cy="146118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57" y="1853171"/>
            <a:ext cx="1599048" cy="908210"/>
          </a:xfrm>
        </p:spPr>
        <p:txBody>
          <a:bodyPr anchor="b"/>
          <a:lstStyle>
            <a:lvl1pPr marL="0" indent="0">
              <a:buNone/>
              <a:defRPr sz="992" b="1"/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57" y="2761381"/>
            <a:ext cx="1599048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13543" y="1853171"/>
            <a:ext cx="1606923" cy="908210"/>
          </a:xfrm>
        </p:spPr>
        <p:txBody>
          <a:bodyPr anchor="b"/>
          <a:lstStyle>
            <a:lvl1pPr marL="0" indent="0">
              <a:buNone/>
              <a:defRPr sz="992" b="1"/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13543" y="2761381"/>
            <a:ext cx="1606923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414B-1F4E-49F8-A6FB-3EABBA4A63A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A145C-D5F3-469F-B6CB-3A75147D3E9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97465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414B-1F4E-49F8-A6FB-3EABBA4A63A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A145C-D5F3-469F-B6CB-3A75147D3E9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29849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414B-1F4E-49F8-A6FB-3EABBA4A63A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A145C-D5F3-469F-B6CB-3A75147D3E9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68700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503978"/>
            <a:ext cx="1219096" cy="1763924"/>
          </a:xfrm>
        </p:spPr>
        <p:txBody>
          <a:bodyPr anchor="b"/>
          <a:lstStyle>
            <a:lvl1pPr>
              <a:defRPr sz="132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6923" y="1088455"/>
            <a:ext cx="1913543" cy="5372269"/>
          </a:xfrm>
        </p:spPr>
        <p:txBody>
          <a:bodyPr/>
          <a:lstStyle>
            <a:lvl1pPr>
              <a:defRPr sz="1323"/>
            </a:lvl1pPr>
            <a:lvl2pPr>
              <a:defRPr sz="1158"/>
            </a:lvl2pPr>
            <a:lvl3pPr>
              <a:defRPr sz="992"/>
            </a:lvl3pPr>
            <a:lvl4pPr>
              <a:defRPr sz="827"/>
            </a:lvl4pPr>
            <a:lvl5pPr>
              <a:defRPr sz="827"/>
            </a:lvl5pPr>
            <a:lvl6pPr>
              <a:defRPr sz="827"/>
            </a:lvl6pPr>
            <a:lvl7pPr>
              <a:defRPr sz="827"/>
            </a:lvl7pPr>
            <a:lvl8pPr>
              <a:defRPr sz="827"/>
            </a:lvl8pPr>
            <a:lvl9pPr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356" y="2267902"/>
            <a:ext cx="1219096" cy="4201570"/>
          </a:xfrm>
        </p:spPr>
        <p:txBody>
          <a:bodyPr/>
          <a:lstStyle>
            <a:lvl1pPr marL="0" indent="0">
              <a:buNone/>
              <a:defRPr sz="661"/>
            </a:lvl1pPr>
            <a:lvl2pPr marL="189006" indent="0">
              <a:buNone/>
              <a:defRPr sz="579"/>
            </a:lvl2pPr>
            <a:lvl3pPr marL="378013" indent="0">
              <a:buNone/>
              <a:defRPr sz="496"/>
            </a:lvl3pPr>
            <a:lvl4pPr marL="567019" indent="0">
              <a:buNone/>
              <a:defRPr sz="413"/>
            </a:lvl4pPr>
            <a:lvl5pPr marL="756026" indent="0">
              <a:buNone/>
              <a:defRPr sz="413"/>
            </a:lvl5pPr>
            <a:lvl6pPr marL="945032" indent="0">
              <a:buNone/>
              <a:defRPr sz="413"/>
            </a:lvl6pPr>
            <a:lvl7pPr marL="1134039" indent="0">
              <a:buNone/>
              <a:defRPr sz="413"/>
            </a:lvl7pPr>
            <a:lvl8pPr marL="1323045" indent="0">
              <a:buNone/>
              <a:defRPr sz="413"/>
            </a:lvl8pPr>
            <a:lvl9pPr marL="1512052" indent="0">
              <a:buNone/>
              <a:defRPr sz="41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414B-1F4E-49F8-A6FB-3EABBA4A63A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A145C-D5F3-469F-B6CB-3A75147D3E9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73043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503978"/>
            <a:ext cx="1219096" cy="1763924"/>
          </a:xfrm>
        </p:spPr>
        <p:txBody>
          <a:bodyPr anchor="b"/>
          <a:lstStyle>
            <a:lvl1pPr>
              <a:defRPr sz="132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06923" y="1088455"/>
            <a:ext cx="1913543" cy="5372269"/>
          </a:xfrm>
        </p:spPr>
        <p:txBody>
          <a:bodyPr anchor="t"/>
          <a:lstStyle>
            <a:lvl1pPr marL="0" indent="0">
              <a:buNone/>
              <a:defRPr sz="1323"/>
            </a:lvl1pPr>
            <a:lvl2pPr marL="189006" indent="0">
              <a:buNone/>
              <a:defRPr sz="1158"/>
            </a:lvl2pPr>
            <a:lvl3pPr marL="378013" indent="0">
              <a:buNone/>
              <a:defRPr sz="992"/>
            </a:lvl3pPr>
            <a:lvl4pPr marL="567019" indent="0">
              <a:buNone/>
              <a:defRPr sz="827"/>
            </a:lvl4pPr>
            <a:lvl5pPr marL="756026" indent="0">
              <a:buNone/>
              <a:defRPr sz="827"/>
            </a:lvl5pPr>
            <a:lvl6pPr marL="945032" indent="0">
              <a:buNone/>
              <a:defRPr sz="827"/>
            </a:lvl6pPr>
            <a:lvl7pPr marL="1134039" indent="0">
              <a:buNone/>
              <a:defRPr sz="827"/>
            </a:lvl7pPr>
            <a:lvl8pPr marL="1323045" indent="0">
              <a:buNone/>
              <a:defRPr sz="827"/>
            </a:lvl8pPr>
            <a:lvl9pPr marL="1512052" indent="0">
              <a:buNone/>
              <a:defRPr sz="827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356" y="2267902"/>
            <a:ext cx="1219096" cy="4201570"/>
          </a:xfrm>
        </p:spPr>
        <p:txBody>
          <a:bodyPr/>
          <a:lstStyle>
            <a:lvl1pPr marL="0" indent="0">
              <a:buNone/>
              <a:defRPr sz="661"/>
            </a:lvl1pPr>
            <a:lvl2pPr marL="189006" indent="0">
              <a:buNone/>
              <a:defRPr sz="579"/>
            </a:lvl2pPr>
            <a:lvl3pPr marL="378013" indent="0">
              <a:buNone/>
              <a:defRPr sz="496"/>
            </a:lvl3pPr>
            <a:lvl4pPr marL="567019" indent="0">
              <a:buNone/>
              <a:defRPr sz="413"/>
            </a:lvl4pPr>
            <a:lvl5pPr marL="756026" indent="0">
              <a:buNone/>
              <a:defRPr sz="413"/>
            </a:lvl5pPr>
            <a:lvl6pPr marL="945032" indent="0">
              <a:buNone/>
              <a:defRPr sz="413"/>
            </a:lvl6pPr>
            <a:lvl7pPr marL="1134039" indent="0">
              <a:buNone/>
              <a:defRPr sz="413"/>
            </a:lvl7pPr>
            <a:lvl8pPr marL="1323045" indent="0">
              <a:buNone/>
              <a:defRPr sz="413"/>
            </a:lvl8pPr>
            <a:lvl9pPr marL="1512052" indent="0">
              <a:buNone/>
              <a:defRPr sz="41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414B-1F4E-49F8-A6FB-3EABBA4A63A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A145C-D5F3-469F-B6CB-3A75147D3E9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4539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864" y="402484"/>
            <a:ext cx="3260110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864" y="2012414"/>
            <a:ext cx="3260110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9864" y="7006700"/>
            <a:ext cx="850464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0414B-1F4E-49F8-A6FB-3EABBA4A63A7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2072" y="7006700"/>
            <a:ext cx="1275695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69510" y="7006700"/>
            <a:ext cx="850464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A145C-D5F3-469F-B6CB-3A75147D3E9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09574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78013" rtl="0" eaLnBrk="1" latinLnBrk="0" hangingPunct="1">
        <a:lnSpc>
          <a:spcPct val="90000"/>
        </a:lnSpc>
        <a:spcBef>
          <a:spcPct val="0"/>
        </a:spcBef>
        <a:buNone/>
        <a:defRPr sz="18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503" indent="-94503" algn="l" defTabSz="37801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158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2pPr>
      <a:lvl3pPr marL="472516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827" kern="1200">
          <a:solidFill>
            <a:schemeClr val="tx1"/>
          </a:solidFill>
          <a:latin typeface="+mn-lt"/>
          <a:ea typeface="+mn-ea"/>
          <a:cs typeface="+mn-cs"/>
        </a:defRPr>
      </a:lvl3pPr>
      <a:lvl4pPr marL="661523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850529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1039536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228542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417549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606555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1pPr>
      <a:lvl2pPr marL="189006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2pPr>
      <a:lvl3pPr marL="378013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3pPr>
      <a:lvl4pPr marL="567019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756026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945032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134039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323045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512052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3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96649E87-3D0A-83C1-7227-550E5154C7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0"/>
            <a:ext cx="3779076" cy="755967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2809066C-D46D-6C6A-3684-0890867F1C33}"/>
              </a:ext>
            </a:extLst>
          </p:cNvPr>
          <p:cNvSpPr txBox="1"/>
          <p:nvPr/>
        </p:nvSpPr>
        <p:spPr>
          <a:xfrm>
            <a:off x="1" y="6913266"/>
            <a:ext cx="3779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0"/>
            <a:r>
              <a:rPr lang="de-DE" sz="2100" b="1" i="0" u="none" strike="noStrike" baseline="30000" dirty="0">
                <a:solidFill>
                  <a:srgbClr val="292A64"/>
                </a:solidFill>
                <a:latin typeface="Verdana" panose="020B0604030504040204" pitchFamily="34" charset="0"/>
              </a:rPr>
              <a:t>Quack, Quack, Hurra!</a:t>
            </a:r>
          </a:p>
        </p:txBody>
      </p:sp>
    </p:spTree>
    <p:extLst>
      <p:ext uri="{BB962C8B-B14F-4D97-AF65-F5344CB8AC3E}">
        <p14:creationId xmlns:p14="http://schemas.microsoft.com/office/powerpoint/2010/main" val="2282111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7355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</Words>
  <Application>Microsoft Office PowerPoint</Application>
  <PresentationFormat>Benutzerdefiniert</PresentationFormat>
  <Paragraphs>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Bräuer Melanie</dc:creator>
  <cp:lastModifiedBy>Bräuer Melanie</cp:lastModifiedBy>
  <cp:revision>2</cp:revision>
  <dcterms:created xsi:type="dcterms:W3CDTF">2022-11-14T09:20:18Z</dcterms:created>
  <dcterms:modified xsi:type="dcterms:W3CDTF">2022-12-05T15:49:00Z</dcterms:modified>
</cp:coreProperties>
</file>