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5040313" cy="50403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F3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206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8024" y="824885"/>
            <a:ext cx="4284266" cy="1754776"/>
          </a:xfrm>
        </p:spPr>
        <p:txBody>
          <a:bodyPr anchor="b"/>
          <a:lstStyle>
            <a:lvl1pPr algn="ctr">
              <a:defRPr sz="330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0039" y="2647331"/>
            <a:ext cx="3780235" cy="1216909"/>
          </a:xfrm>
        </p:spPr>
        <p:txBody>
          <a:bodyPr/>
          <a:lstStyle>
            <a:lvl1pPr marL="0" indent="0" algn="ctr">
              <a:buNone/>
              <a:defRPr sz="1323"/>
            </a:lvl1pPr>
            <a:lvl2pPr marL="252009" indent="0" algn="ctr">
              <a:buNone/>
              <a:defRPr sz="1102"/>
            </a:lvl2pPr>
            <a:lvl3pPr marL="504017" indent="0" algn="ctr">
              <a:buNone/>
              <a:defRPr sz="992"/>
            </a:lvl3pPr>
            <a:lvl4pPr marL="756026" indent="0" algn="ctr">
              <a:buNone/>
              <a:defRPr sz="882"/>
            </a:lvl4pPr>
            <a:lvl5pPr marL="1008035" indent="0" algn="ctr">
              <a:buNone/>
              <a:defRPr sz="882"/>
            </a:lvl5pPr>
            <a:lvl6pPr marL="1260043" indent="0" algn="ctr">
              <a:buNone/>
              <a:defRPr sz="882"/>
            </a:lvl6pPr>
            <a:lvl7pPr marL="1512052" indent="0" algn="ctr">
              <a:buNone/>
              <a:defRPr sz="882"/>
            </a:lvl7pPr>
            <a:lvl8pPr marL="1764060" indent="0" algn="ctr">
              <a:buNone/>
              <a:defRPr sz="882"/>
            </a:lvl8pPr>
            <a:lvl9pPr marL="2016069" indent="0" algn="ctr">
              <a:buNone/>
              <a:defRPr sz="882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4CE9F-E493-4F2A-84BD-4EDB11DB79E2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5C0D5-1C67-4B29-BA96-ED310F4625B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62987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4CE9F-E493-4F2A-84BD-4EDB11DB79E2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5C0D5-1C67-4B29-BA96-ED310F4625B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27113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06975" y="268350"/>
            <a:ext cx="1086817" cy="4271432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6522" y="268350"/>
            <a:ext cx="3197449" cy="4271432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4CE9F-E493-4F2A-84BD-4EDB11DB79E2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5C0D5-1C67-4B29-BA96-ED310F4625B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18367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4CE9F-E493-4F2A-84BD-4EDB11DB79E2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5C0D5-1C67-4B29-BA96-ED310F4625B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24901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3897" y="1256579"/>
            <a:ext cx="4347270" cy="2096630"/>
          </a:xfrm>
        </p:spPr>
        <p:txBody>
          <a:bodyPr anchor="b"/>
          <a:lstStyle>
            <a:lvl1pPr>
              <a:defRPr sz="330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3897" y="3373044"/>
            <a:ext cx="4347270" cy="1102568"/>
          </a:xfrm>
        </p:spPr>
        <p:txBody>
          <a:bodyPr/>
          <a:lstStyle>
            <a:lvl1pPr marL="0" indent="0">
              <a:buNone/>
              <a:defRPr sz="1323">
                <a:solidFill>
                  <a:schemeClr val="tx1"/>
                </a:solidFill>
              </a:defRPr>
            </a:lvl1pPr>
            <a:lvl2pPr marL="252009" indent="0">
              <a:buNone/>
              <a:defRPr sz="1102">
                <a:solidFill>
                  <a:schemeClr val="tx1">
                    <a:tint val="75000"/>
                  </a:schemeClr>
                </a:solidFill>
              </a:defRPr>
            </a:lvl2pPr>
            <a:lvl3pPr marL="504017" indent="0">
              <a:buNone/>
              <a:defRPr sz="992">
                <a:solidFill>
                  <a:schemeClr val="tx1">
                    <a:tint val="75000"/>
                  </a:schemeClr>
                </a:solidFill>
              </a:defRPr>
            </a:lvl3pPr>
            <a:lvl4pPr marL="756026" indent="0">
              <a:buNone/>
              <a:defRPr sz="882">
                <a:solidFill>
                  <a:schemeClr val="tx1">
                    <a:tint val="75000"/>
                  </a:schemeClr>
                </a:solidFill>
              </a:defRPr>
            </a:lvl4pPr>
            <a:lvl5pPr marL="1008035" indent="0">
              <a:buNone/>
              <a:defRPr sz="882">
                <a:solidFill>
                  <a:schemeClr val="tx1">
                    <a:tint val="75000"/>
                  </a:schemeClr>
                </a:solidFill>
              </a:defRPr>
            </a:lvl5pPr>
            <a:lvl6pPr marL="1260043" indent="0">
              <a:buNone/>
              <a:defRPr sz="882">
                <a:solidFill>
                  <a:schemeClr val="tx1">
                    <a:tint val="75000"/>
                  </a:schemeClr>
                </a:solidFill>
              </a:defRPr>
            </a:lvl6pPr>
            <a:lvl7pPr marL="1512052" indent="0">
              <a:buNone/>
              <a:defRPr sz="882">
                <a:solidFill>
                  <a:schemeClr val="tx1">
                    <a:tint val="75000"/>
                  </a:schemeClr>
                </a:solidFill>
              </a:defRPr>
            </a:lvl7pPr>
            <a:lvl8pPr marL="1764060" indent="0">
              <a:buNone/>
              <a:defRPr sz="882">
                <a:solidFill>
                  <a:schemeClr val="tx1">
                    <a:tint val="75000"/>
                  </a:schemeClr>
                </a:solidFill>
              </a:defRPr>
            </a:lvl8pPr>
            <a:lvl9pPr marL="2016069" indent="0">
              <a:buNone/>
              <a:defRPr sz="88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4CE9F-E493-4F2A-84BD-4EDB11DB79E2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5C0D5-1C67-4B29-BA96-ED310F4625B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15783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6522" y="1341750"/>
            <a:ext cx="2142133" cy="319803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51658" y="1341750"/>
            <a:ext cx="2142133" cy="319803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4CE9F-E493-4F2A-84BD-4EDB11DB79E2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5C0D5-1C67-4B29-BA96-ED310F4625B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74364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178" y="268351"/>
            <a:ext cx="4347270" cy="974228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7179" y="1235577"/>
            <a:ext cx="2132288" cy="605537"/>
          </a:xfrm>
        </p:spPr>
        <p:txBody>
          <a:bodyPr anchor="b"/>
          <a:lstStyle>
            <a:lvl1pPr marL="0" indent="0">
              <a:buNone/>
              <a:defRPr sz="1323" b="1"/>
            </a:lvl1pPr>
            <a:lvl2pPr marL="252009" indent="0">
              <a:buNone/>
              <a:defRPr sz="1102" b="1"/>
            </a:lvl2pPr>
            <a:lvl3pPr marL="504017" indent="0">
              <a:buNone/>
              <a:defRPr sz="992" b="1"/>
            </a:lvl3pPr>
            <a:lvl4pPr marL="756026" indent="0">
              <a:buNone/>
              <a:defRPr sz="882" b="1"/>
            </a:lvl4pPr>
            <a:lvl5pPr marL="1008035" indent="0">
              <a:buNone/>
              <a:defRPr sz="882" b="1"/>
            </a:lvl5pPr>
            <a:lvl6pPr marL="1260043" indent="0">
              <a:buNone/>
              <a:defRPr sz="882" b="1"/>
            </a:lvl6pPr>
            <a:lvl7pPr marL="1512052" indent="0">
              <a:buNone/>
              <a:defRPr sz="882" b="1"/>
            </a:lvl7pPr>
            <a:lvl8pPr marL="1764060" indent="0">
              <a:buNone/>
              <a:defRPr sz="882" b="1"/>
            </a:lvl8pPr>
            <a:lvl9pPr marL="2016069" indent="0">
              <a:buNone/>
              <a:defRPr sz="882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79" y="1841114"/>
            <a:ext cx="2132288" cy="270800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551658" y="1235577"/>
            <a:ext cx="2142790" cy="605537"/>
          </a:xfrm>
        </p:spPr>
        <p:txBody>
          <a:bodyPr anchor="b"/>
          <a:lstStyle>
            <a:lvl1pPr marL="0" indent="0">
              <a:buNone/>
              <a:defRPr sz="1323" b="1"/>
            </a:lvl1pPr>
            <a:lvl2pPr marL="252009" indent="0">
              <a:buNone/>
              <a:defRPr sz="1102" b="1"/>
            </a:lvl2pPr>
            <a:lvl3pPr marL="504017" indent="0">
              <a:buNone/>
              <a:defRPr sz="992" b="1"/>
            </a:lvl3pPr>
            <a:lvl4pPr marL="756026" indent="0">
              <a:buNone/>
              <a:defRPr sz="882" b="1"/>
            </a:lvl4pPr>
            <a:lvl5pPr marL="1008035" indent="0">
              <a:buNone/>
              <a:defRPr sz="882" b="1"/>
            </a:lvl5pPr>
            <a:lvl6pPr marL="1260043" indent="0">
              <a:buNone/>
              <a:defRPr sz="882" b="1"/>
            </a:lvl6pPr>
            <a:lvl7pPr marL="1512052" indent="0">
              <a:buNone/>
              <a:defRPr sz="882" b="1"/>
            </a:lvl7pPr>
            <a:lvl8pPr marL="1764060" indent="0">
              <a:buNone/>
              <a:defRPr sz="882" b="1"/>
            </a:lvl8pPr>
            <a:lvl9pPr marL="2016069" indent="0">
              <a:buNone/>
              <a:defRPr sz="882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551658" y="1841114"/>
            <a:ext cx="2142790" cy="270800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4CE9F-E493-4F2A-84BD-4EDB11DB79E2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5C0D5-1C67-4B29-BA96-ED310F4625B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58172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4CE9F-E493-4F2A-84BD-4EDB11DB79E2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5C0D5-1C67-4B29-BA96-ED310F4625B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39289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4CE9F-E493-4F2A-84BD-4EDB11DB79E2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5C0D5-1C67-4B29-BA96-ED310F4625B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3815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178" y="336021"/>
            <a:ext cx="1625632" cy="1176073"/>
          </a:xfrm>
        </p:spPr>
        <p:txBody>
          <a:bodyPr anchor="b"/>
          <a:lstStyle>
            <a:lvl1pPr>
              <a:defRPr sz="176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790" y="725713"/>
            <a:ext cx="2551658" cy="3581889"/>
          </a:xfrm>
        </p:spPr>
        <p:txBody>
          <a:bodyPr/>
          <a:lstStyle>
            <a:lvl1pPr>
              <a:defRPr sz="1764"/>
            </a:lvl1pPr>
            <a:lvl2pPr>
              <a:defRPr sz="1543"/>
            </a:lvl2pPr>
            <a:lvl3pPr>
              <a:defRPr sz="1323"/>
            </a:lvl3pPr>
            <a:lvl4pPr>
              <a:defRPr sz="1102"/>
            </a:lvl4pPr>
            <a:lvl5pPr>
              <a:defRPr sz="1102"/>
            </a:lvl5pPr>
            <a:lvl6pPr>
              <a:defRPr sz="1102"/>
            </a:lvl6pPr>
            <a:lvl7pPr>
              <a:defRPr sz="1102"/>
            </a:lvl7pPr>
            <a:lvl8pPr>
              <a:defRPr sz="1102"/>
            </a:lvl8pPr>
            <a:lvl9pPr>
              <a:defRPr sz="1102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7178" y="1512094"/>
            <a:ext cx="1625632" cy="2801341"/>
          </a:xfrm>
        </p:spPr>
        <p:txBody>
          <a:bodyPr/>
          <a:lstStyle>
            <a:lvl1pPr marL="0" indent="0">
              <a:buNone/>
              <a:defRPr sz="882"/>
            </a:lvl1pPr>
            <a:lvl2pPr marL="252009" indent="0">
              <a:buNone/>
              <a:defRPr sz="772"/>
            </a:lvl2pPr>
            <a:lvl3pPr marL="504017" indent="0">
              <a:buNone/>
              <a:defRPr sz="661"/>
            </a:lvl3pPr>
            <a:lvl4pPr marL="756026" indent="0">
              <a:buNone/>
              <a:defRPr sz="551"/>
            </a:lvl4pPr>
            <a:lvl5pPr marL="1008035" indent="0">
              <a:buNone/>
              <a:defRPr sz="551"/>
            </a:lvl5pPr>
            <a:lvl6pPr marL="1260043" indent="0">
              <a:buNone/>
              <a:defRPr sz="551"/>
            </a:lvl6pPr>
            <a:lvl7pPr marL="1512052" indent="0">
              <a:buNone/>
              <a:defRPr sz="551"/>
            </a:lvl7pPr>
            <a:lvl8pPr marL="1764060" indent="0">
              <a:buNone/>
              <a:defRPr sz="551"/>
            </a:lvl8pPr>
            <a:lvl9pPr marL="2016069" indent="0">
              <a:buNone/>
              <a:defRPr sz="55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4CE9F-E493-4F2A-84BD-4EDB11DB79E2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5C0D5-1C67-4B29-BA96-ED310F4625B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3482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178" y="336021"/>
            <a:ext cx="1625632" cy="1176073"/>
          </a:xfrm>
        </p:spPr>
        <p:txBody>
          <a:bodyPr anchor="b"/>
          <a:lstStyle>
            <a:lvl1pPr>
              <a:defRPr sz="176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42790" y="725713"/>
            <a:ext cx="2551658" cy="3581889"/>
          </a:xfrm>
        </p:spPr>
        <p:txBody>
          <a:bodyPr anchor="t"/>
          <a:lstStyle>
            <a:lvl1pPr marL="0" indent="0">
              <a:buNone/>
              <a:defRPr sz="1764"/>
            </a:lvl1pPr>
            <a:lvl2pPr marL="252009" indent="0">
              <a:buNone/>
              <a:defRPr sz="1543"/>
            </a:lvl2pPr>
            <a:lvl3pPr marL="504017" indent="0">
              <a:buNone/>
              <a:defRPr sz="1323"/>
            </a:lvl3pPr>
            <a:lvl4pPr marL="756026" indent="0">
              <a:buNone/>
              <a:defRPr sz="1102"/>
            </a:lvl4pPr>
            <a:lvl5pPr marL="1008035" indent="0">
              <a:buNone/>
              <a:defRPr sz="1102"/>
            </a:lvl5pPr>
            <a:lvl6pPr marL="1260043" indent="0">
              <a:buNone/>
              <a:defRPr sz="1102"/>
            </a:lvl6pPr>
            <a:lvl7pPr marL="1512052" indent="0">
              <a:buNone/>
              <a:defRPr sz="1102"/>
            </a:lvl7pPr>
            <a:lvl8pPr marL="1764060" indent="0">
              <a:buNone/>
              <a:defRPr sz="1102"/>
            </a:lvl8pPr>
            <a:lvl9pPr marL="2016069" indent="0">
              <a:buNone/>
              <a:defRPr sz="1102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7178" y="1512094"/>
            <a:ext cx="1625632" cy="2801341"/>
          </a:xfrm>
        </p:spPr>
        <p:txBody>
          <a:bodyPr/>
          <a:lstStyle>
            <a:lvl1pPr marL="0" indent="0">
              <a:buNone/>
              <a:defRPr sz="882"/>
            </a:lvl1pPr>
            <a:lvl2pPr marL="252009" indent="0">
              <a:buNone/>
              <a:defRPr sz="772"/>
            </a:lvl2pPr>
            <a:lvl3pPr marL="504017" indent="0">
              <a:buNone/>
              <a:defRPr sz="661"/>
            </a:lvl3pPr>
            <a:lvl4pPr marL="756026" indent="0">
              <a:buNone/>
              <a:defRPr sz="551"/>
            </a:lvl4pPr>
            <a:lvl5pPr marL="1008035" indent="0">
              <a:buNone/>
              <a:defRPr sz="551"/>
            </a:lvl5pPr>
            <a:lvl6pPr marL="1260043" indent="0">
              <a:buNone/>
              <a:defRPr sz="551"/>
            </a:lvl6pPr>
            <a:lvl7pPr marL="1512052" indent="0">
              <a:buNone/>
              <a:defRPr sz="551"/>
            </a:lvl7pPr>
            <a:lvl8pPr marL="1764060" indent="0">
              <a:buNone/>
              <a:defRPr sz="551"/>
            </a:lvl8pPr>
            <a:lvl9pPr marL="2016069" indent="0">
              <a:buNone/>
              <a:defRPr sz="55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4CE9F-E493-4F2A-84BD-4EDB11DB79E2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5C0D5-1C67-4B29-BA96-ED310F4625B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37095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6522" y="268351"/>
            <a:ext cx="4347270" cy="9742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522" y="1341750"/>
            <a:ext cx="4347270" cy="31980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6522" y="4671625"/>
            <a:ext cx="1134070" cy="268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E4CE9F-E493-4F2A-84BD-4EDB11DB79E2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69604" y="4671625"/>
            <a:ext cx="1701106" cy="268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559721" y="4671625"/>
            <a:ext cx="1134070" cy="268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05C0D5-1C67-4B29-BA96-ED310F4625B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51504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04017" rtl="0" eaLnBrk="1" latinLnBrk="0" hangingPunct="1">
        <a:lnSpc>
          <a:spcPct val="90000"/>
        </a:lnSpc>
        <a:spcBef>
          <a:spcPct val="0"/>
        </a:spcBef>
        <a:buNone/>
        <a:defRPr sz="242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6004" indent="-126004" algn="l" defTabSz="504017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543" kern="1200">
          <a:solidFill>
            <a:schemeClr val="tx1"/>
          </a:solidFill>
          <a:latin typeface="+mn-lt"/>
          <a:ea typeface="+mn-ea"/>
          <a:cs typeface="+mn-cs"/>
        </a:defRPr>
      </a:lvl1pPr>
      <a:lvl2pPr marL="378013" indent="-126004" algn="l" defTabSz="5040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2pPr>
      <a:lvl3pPr marL="630022" indent="-126004" algn="l" defTabSz="5040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1102" kern="1200">
          <a:solidFill>
            <a:schemeClr val="tx1"/>
          </a:solidFill>
          <a:latin typeface="+mn-lt"/>
          <a:ea typeface="+mn-ea"/>
          <a:cs typeface="+mn-cs"/>
        </a:defRPr>
      </a:lvl3pPr>
      <a:lvl4pPr marL="882030" indent="-126004" algn="l" defTabSz="5040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indent="-126004" algn="l" defTabSz="5040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386048" indent="-126004" algn="l" defTabSz="5040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6pPr>
      <a:lvl7pPr marL="1638056" indent="-126004" algn="l" defTabSz="5040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7pPr>
      <a:lvl8pPr marL="1890065" indent="-126004" algn="l" defTabSz="5040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8pPr>
      <a:lvl9pPr marL="2142073" indent="-126004" algn="l" defTabSz="5040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1pPr>
      <a:lvl2pPr marL="252009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2pPr>
      <a:lvl3pPr marL="504017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3pPr>
      <a:lvl4pPr marL="756026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008035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260043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6pPr>
      <a:lvl7pPr marL="1512052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7pPr>
      <a:lvl8pPr marL="1764060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8pPr>
      <a:lvl9pPr marL="2016069" algn="l" defTabSz="504017" rtl="0" eaLnBrk="1" latinLnBrk="0" hangingPunct="1">
        <a:defRPr sz="99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38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Text enthält.&#10;&#10;Automatisch generierte Beschreibung">
            <a:extLst>
              <a:ext uri="{FF2B5EF4-FFF2-40B4-BE49-F238E27FC236}">
                <a16:creationId xmlns:a16="http://schemas.microsoft.com/office/drawing/2014/main" id="{5F778FA6-83C3-060E-E6F6-56B521E3A5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" y="217"/>
            <a:ext cx="5039878" cy="5039878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51CDACDD-BB49-90F0-0F05-4ACA2B7A4473}"/>
              </a:ext>
            </a:extLst>
          </p:cNvPr>
          <p:cNvSpPr txBox="1"/>
          <p:nvPr/>
        </p:nvSpPr>
        <p:spPr>
          <a:xfrm>
            <a:off x="-1" y="4055887"/>
            <a:ext cx="50403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algn="ctr" rtl="0"/>
            <a:r>
              <a:rPr lang="de-DE" sz="2400" b="1" i="0" u="none" strike="noStrike" baseline="30000" dirty="0">
                <a:solidFill>
                  <a:srgbClr val="292A64"/>
                </a:solidFill>
                <a:latin typeface="Verdana" panose="020B0604030504040204" pitchFamily="34" charset="0"/>
              </a:rPr>
              <a:t>Quack, Quack, Hurra!</a:t>
            </a:r>
          </a:p>
        </p:txBody>
      </p:sp>
    </p:spTree>
    <p:extLst>
      <p:ext uri="{BB962C8B-B14F-4D97-AF65-F5344CB8AC3E}">
        <p14:creationId xmlns:p14="http://schemas.microsoft.com/office/powerpoint/2010/main" val="6386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64147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</Words>
  <Application>Microsoft Office PowerPoint</Application>
  <PresentationFormat>Benutzerdefiniert</PresentationFormat>
  <Paragraphs>1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Bräuer Melanie</dc:creator>
  <cp:lastModifiedBy>Bräuer Melanie</cp:lastModifiedBy>
  <cp:revision>2</cp:revision>
  <dcterms:created xsi:type="dcterms:W3CDTF">2022-11-14T09:34:40Z</dcterms:created>
  <dcterms:modified xsi:type="dcterms:W3CDTF">2022-12-05T15:55:15Z</dcterms:modified>
</cp:coreProperties>
</file>