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5040313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30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1749795"/>
            <a:ext cx="4284266" cy="3722335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39" y="5615678"/>
            <a:ext cx="3780235" cy="2581379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840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362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569240"/>
            <a:ext cx="1086817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569240"/>
            <a:ext cx="319744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721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0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2665532"/>
            <a:ext cx="4347270" cy="4447496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7155103"/>
            <a:ext cx="4347270" cy="2338833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220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2846200"/>
            <a:ext cx="2142133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2846200"/>
            <a:ext cx="2142133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5573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569242"/>
            <a:ext cx="434727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2620980"/>
            <a:ext cx="2132288" cy="1284502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3905482"/>
            <a:ext cx="2132288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2620980"/>
            <a:ext cx="2142790" cy="1284502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3905482"/>
            <a:ext cx="2142790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00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6499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194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712788"/>
            <a:ext cx="1625632" cy="2494756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1539425"/>
            <a:ext cx="2551658" cy="7598117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3207544"/>
            <a:ext cx="1625632" cy="5942372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181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712788"/>
            <a:ext cx="1625632" cy="2494756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1539425"/>
            <a:ext cx="2551658" cy="7598117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3207544"/>
            <a:ext cx="1625632" cy="5942372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235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569242"/>
            <a:ext cx="434727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2846200"/>
            <a:ext cx="434727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9909729"/>
            <a:ext cx="113407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EA1E-8818-44B0-8798-1257B59D29FE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9909729"/>
            <a:ext cx="170110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9909729"/>
            <a:ext cx="113407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EA865-38F1-48E4-88A4-47A5681ED98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160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7025714E-C828-4D30-7037-C65895040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" y="0"/>
            <a:ext cx="5039598" cy="1069181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2444FE5-8825-37C9-EB77-7974894D9046}"/>
              </a:ext>
            </a:extLst>
          </p:cNvPr>
          <p:cNvSpPr txBox="1"/>
          <p:nvPr/>
        </p:nvSpPr>
        <p:spPr>
          <a:xfrm>
            <a:off x="630237" y="9685041"/>
            <a:ext cx="3779838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8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114770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984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2022-11-14T09:39:03Z</dcterms:created>
  <dcterms:modified xsi:type="dcterms:W3CDTF">2022-12-05T15:58:52Z</dcterms:modified>
</cp:coreProperties>
</file>