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36004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3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04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1237197"/>
            <a:ext cx="3060383" cy="2631887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3970580"/>
            <a:ext cx="2700338" cy="1825171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61845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8583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402483"/>
            <a:ext cx="776347" cy="640647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402483"/>
            <a:ext cx="2284035" cy="64064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5076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7195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884671"/>
            <a:ext cx="3105388" cy="314461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5059035"/>
            <a:ext cx="3105388" cy="1653678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90199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2012414"/>
            <a:ext cx="153019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2012414"/>
            <a:ext cx="1530191" cy="479654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3463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402484"/>
            <a:ext cx="3105388" cy="14611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853171"/>
            <a:ext cx="1523159" cy="908210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2761381"/>
            <a:ext cx="1523159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853171"/>
            <a:ext cx="1530660" cy="908210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2761381"/>
            <a:ext cx="1530660" cy="406157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06441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9021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2387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503978"/>
            <a:ext cx="1161239" cy="1763924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1088455"/>
            <a:ext cx="1822728" cy="5372269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2267902"/>
            <a:ext cx="1161239" cy="4201570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12601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503978"/>
            <a:ext cx="1161239" cy="1763924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1088455"/>
            <a:ext cx="1822728" cy="5372269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2267902"/>
            <a:ext cx="1161239" cy="4201570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3946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402484"/>
            <a:ext cx="310538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2012414"/>
            <a:ext cx="310538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7006700"/>
            <a:ext cx="81010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D3185-131A-4BEC-9A4C-E318564BBA02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7006700"/>
            <a:ext cx="121515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7006700"/>
            <a:ext cx="81010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E586B-6727-499E-A458-3F6280DD10D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7502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3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402D1D19-09E6-3722-2FFC-AFA1F795AC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3599265" cy="755967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C9D3A2B-C5BA-93FA-D2A3-42BE9931017E}"/>
              </a:ext>
            </a:extLst>
          </p:cNvPr>
          <p:cNvSpPr txBox="1"/>
          <p:nvPr/>
        </p:nvSpPr>
        <p:spPr>
          <a:xfrm>
            <a:off x="-89695" y="6823066"/>
            <a:ext cx="3779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de-DE" sz="2100" b="1" i="0" u="none" strike="noStrike" baseline="30000" dirty="0">
                <a:solidFill>
                  <a:srgbClr val="292A64"/>
                </a:solidFill>
                <a:latin typeface="Verdana" panose="020B0604030504040204" pitchFamily="34" charset="0"/>
              </a:rPr>
              <a:t>Quack, Quack, Hurra!</a:t>
            </a:r>
          </a:p>
        </p:txBody>
      </p:sp>
    </p:spTree>
    <p:extLst>
      <p:ext uri="{BB962C8B-B14F-4D97-AF65-F5344CB8AC3E}">
        <p14:creationId xmlns:p14="http://schemas.microsoft.com/office/powerpoint/2010/main" val="52366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123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Benutzerdefiniert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Bräuer Melanie</dc:creator>
  <cp:lastModifiedBy>Bräuer Melanie</cp:lastModifiedBy>
  <cp:revision>2</cp:revision>
  <dcterms:created xsi:type="dcterms:W3CDTF">2022-11-14T10:01:12Z</dcterms:created>
  <dcterms:modified xsi:type="dcterms:W3CDTF">2022-12-05T16:14:29Z</dcterms:modified>
</cp:coreProperties>
</file>