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7559675" cy="3779838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CF38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49" d="100"/>
          <a:sy n="149" d="100"/>
        </p:scale>
        <p:origin x="32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44960" y="618599"/>
            <a:ext cx="5669756" cy="1315944"/>
          </a:xfrm>
        </p:spPr>
        <p:txBody>
          <a:bodyPr anchor="b"/>
          <a:lstStyle>
            <a:lvl1pPr algn="ctr">
              <a:defRPr sz="3307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4960" y="1985290"/>
            <a:ext cx="5669756" cy="912586"/>
          </a:xfrm>
        </p:spPr>
        <p:txBody>
          <a:bodyPr/>
          <a:lstStyle>
            <a:lvl1pPr marL="0" indent="0" algn="ctr">
              <a:buNone/>
              <a:defRPr sz="1323"/>
            </a:lvl1pPr>
            <a:lvl2pPr marL="252009" indent="0" algn="ctr">
              <a:buNone/>
              <a:defRPr sz="1102"/>
            </a:lvl2pPr>
            <a:lvl3pPr marL="504017" indent="0" algn="ctr">
              <a:buNone/>
              <a:defRPr sz="992"/>
            </a:lvl3pPr>
            <a:lvl4pPr marL="756026" indent="0" algn="ctr">
              <a:buNone/>
              <a:defRPr sz="882"/>
            </a:lvl4pPr>
            <a:lvl5pPr marL="1008035" indent="0" algn="ctr">
              <a:buNone/>
              <a:defRPr sz="882"/>
            </a:lvl5pPr>
            <a:lvl6pPr marL="1260043" indent="0" algn="ctr">
              <a:buNone/>
              <a:defRPr sz="882"/>
            </a:lvl6pPr>
            <a:lvl7pPr marL="1512052" indent="0" algn="ctr">
              <a:buNone/>
              <a:defRPr sz="882"/>
            </a:lvl7pPr>
            <a:lvl8pPr marL="1764060" indent="0" algn="ctr">
              <a:buNone/>
              <a:defRPr sz="882"/>
            </a:lvl8pPr>
            <a:lvl9pPr marL="2016069" indent="0" algn="ctr">
              <a:buNone/>
              <a:defRPr sz="882"/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8DCC21-6622-4B67-BDB0-79A7DD233771}" type="datetimeFigureOut">
              <a:rPr lang="de-AT" smtClean="0"/>
              <a:t>05.12.2022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DFE104-20E5-45AA-9911-FF0E93A232FE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0113222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8DCC21-6622-4B67-BDB0-79A7DD233771}" type="datetimeFigureOut">
              <a:rPr lang="de-AT" smtClean="0"/>
              <a:t>05.12.2022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DFE104-20E5-45AA-9911-FF0E93A232FE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1885580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2" y="201241"/>
            <a:ext cx="1630055" cy="3203238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201241"/>
            <a:ext cx="4795669" cy="32032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8DCC21-6622-4B67-BDB0-79A7DD233771}" type="datetimeFigureOut">
              <a:rPr lang="de-AT" smtClean="0"/>
              <a:t>05.12.2022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DFE104-20E5-45AA-9911-FF0E93A232FE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9061350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8DCC21-6622-4B67-BDB0-79A7DD233771}" type="datetimeFigureOut">
              <a:rPr lang="de-AT" smtClean="0"/>
              <a:t>05.12.2022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DFE104-20E5-45AA-9911-FF0E93A232FE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0736895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790" y="942335"/>
            <a:ext cx="6520220" cy="1572307"/>
          </a:xfrm>
        </p:spPr>
        <p:txBody>
          <a:bodyPr anchor="b"/>
          <a:lstStyle>
            <a:lvl1pPr>
              <a:defRPr sz="3307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790" y="2529517"/>
            <a:ext cx="6520220" cy="826839"/>
          </a:xfrm>
        </p:spPr>
        <p:txBody>
          <a:bodyPr/>
          <a:lstStyle>
            <a:lvl1pPr marL="0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1pPr>
            <a:lvl2pPr marL="252009" indent="0">
              <a:buNone/>
              <a:defRPr sz="1102">
                <a:solidFill>
                  <a:schemeClr val="tx1">
                    <a:tint val="75000"/>
                  </a:schemeClr>
                </a:solidFill>
              </a:defRPr>
            </a:lvl2pPr>
            <a:lvl3pPr marL="504017" indent="0">
              <a:buNone/>
              <a:defRPr sz="992">
                <a:solidFill>
                  <a:schemeClr val="tx1">
                    <a:tint val="75000"/>
                  </a:schemeClr>
                </a:solidFill>
              </a:defRPr>
            </a:lvl3pPr>
            <a:lvl4pPr marL="756026" indent="0">
              <a:buNone/>
              <a:defRPr sz="882">
                <a:solidFill>
                  <a:schemeClr val="tx1">
                    <a:tint val="75000"/>
                  </a:schemeClr>
                </a:solidFill>
              </a:defRPr>
            </a:lvl4pPr>
            <a:lvl5pPr marL="1008035" indent="0">
              <a:buNone/>
              <a:defRPr sz="882">
                <a:solidFill>
                  <a:schemeClr val="tx1">
                    <a:tint val="75000"/>
                  </a:schemeClr>
                </a:solidFill>
              </a:defRPr>
            </a:lvl5pPr>
            <a:lvl6pPr marL="1260043" indent="0">
              <a:buNone/>
              <a:defRPr sz="882">
                <a:solidFill>
                  <a:schemeClr val="tx1">
                    <a:tint val="75000"/>
                  </a:schemeClr>
                </a:solidFill>
              </a:defRPr>
            </a:lvl6pPr>
            <a:lvl7pPr marL="1512052" indent="0">
              <a:buNone/>
              <a:defRPr sz="882">
                <a:solidFill>
                  <a:schemeClr val="tx1">
                    <a:tint val="75000"/>
                  </a:schemeClr>
                </a:solidFill>
              </a:defRPr>
            </a:lvl7pPr>
            <a:lvl8pPr marL="1764060" indent="0">
              <a:buNone/>
              <a:defRPr sz="882">
                <a:solidFill>
                  <a:schemeClr val="tx1">
                    <a:tint val="75000"/>
                  </a:schemeClr>
                </a:solidFill>
              </a:defRPr>
            </a:lvl8pPr>
            <a:lvl9pPr marL="2016069" indent="0">
              <a:buNone/>
              <a:defRPr sz="882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8DCC21-6622-4B67-BDB0-79A7DD233771}" type="datetimeFigureOut">
              <a:rPr lang="de-AT" smtClean="0"/>
              <a:t>05.12.2022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DFE104-20E5-45AA-9911-FF0E93A232FE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1674468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728" y="1006207"/>
            <a:ext cx="3212862" cy="2398272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7085" y="1006207"/>
            <a:ext cx="3212862" cy="2398272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8DCC21-6622-4B67-BDB0-79A7DD233771}" type="datetimeFigureOut">
              <a:rPr lang="de-AT" smtClean="0"/>
              <a:t>05.12.2022</a:t>
            </a:fld>
            <a:endParaRPr lang="de-A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DFE104-20E5-45AA-9911-FF0E93A232FE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4765627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201242"/>
            <a:ext cx="6520220" cy="730594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12" y="926586"/>
            <a:ext cx="3198097" cy="454105"/>
          </a:xfrm>
        </p:spPr>
        <p:txBody>
          <a:bodyPr anchor="b"/>
          <a:lstStyle>
            <a:lvl1pPr marL="0" indent="0">
              <a:buNone/>
              <a:defRPr sz="1323" b="1"/>
            </a:lvl1pPr>
            <a:lvl2pPr marL="252009" indent="0">
              <a:buNone/>
              <a:defRPr sz="1102" b="1"/>
            </a:lvl2pPr>
            <a:lvl3pPr marL="504017" indent="0">
              <a:buNone/>
              <a:defRPr sz="992" b="1"/>
            </a:lvl3pPr>
            <a:lvl4pPr marL="756026" indent="0">
              <a:buNone/>
              <a:defRPr sz="882" b="1"/>
            </a:lvl4pPr>
            <a:lvl5pPr marL="1008035" indent="0">
              <a:buNone/>
              <a:defRPr sz="882" b="1"/>
            </a:lvl5pPr>
            <a:lvl6pPr marL="1260043" indent="0">
              <a:buNone/>
              <a:defRPr sz="882" b="1"/>
            </a:lvl6pPr>
            <a:lvl7pPr marL="1512052" indent="0">
              <a:buNone/>
              <a:defRPr sz="882" b="1"/>
            </a:lvl7pPr>
            <a:lvl8pPr marL="1764060" indent="0">
              <a:buNone/>
              <a:defRPr sz="882" b="1"/>
            </a:lvl8pPr>
            <a:lvl9pPr marL="2016069" indent="0">
              <a:buNone/>
              <a:defRPr sz="882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12" y="1380691"/>
            <a:ext cx="3198097" cy="20307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7085" y="926586"/>
            <a:ext cx="3213847" cy="454105"/>
          </a:xfrm>
        </p:spPr>
        <p:txBody>
          <a:bodyPr anchor="b"/>
          <a:lstStyle>
            <a:lvl1pPr marL="0" indent="0">
              <a:buNone/>
              <a:defRPr sz="1323" b="1"/>
            </a:lvl1pPr>
            <a:lvl2pPr marL="252009" indent="0">
              <a:buNone/>
              <a:defRPr sz="1102" b="1"/>
            </a:lvl2pPr>
            <a:lvl3pPr marL="504017" indent="0">
              <a:buNone/>
              <a:defRPr sz="992" b="1"/>
            </a:lvl3pPr>
            <a:lvl4pPr marL="756026" indent="0">
              <a:buNone/>
              <a:defRPr sz="882" b="1"/>
            </a:lvl4pPr>
            <a:lvl5pPr marL="1008035" indent="0">
              <a:buNone/>
              <a:defRPr sz="882" b="1"/>
            </a:lvl5pPr>
            <a:lvl6pPr marL="1260043" indent="0">
              <a:buNone/>
              <a:defRPr sz="882" b="1"/>
            </a:lvl6pPr>
            <a:lvl7pPr marL="1512052" indent="0">
              <a:buNone/>
              <a:defRPr sz="882" b="1"/>
            </a:lvl7pPr>
            <a:lvl8pPr marL="1764060" indent="0">
              <a:buNone/>
              <a:defRPr sz="882" b="1"/>
            </a:lvl8pPr>
            <a:lvl9pPr marL="2016069" indent="0">
              <a:buNone/>
              <a:defRPr sz="882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7085" y="1380691"/>
            <a:ext cx="3213847" cy="20307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8DCC21-6622-4B67-BDB0-79A7DD233771}" type="datetimeFigureOut">
              <a:rPr lang="de-AT" smtClean="0"/>
              <a:t>05.12.2022</a:t>
            </a:fld>
            <a:endParaRPr lang="de-A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DFE104-20E5-45AA-9911-FF0E93A232FE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6818009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8DCC21-6622-4B67-BDB0-79A7DD233771}" type="datetimeFigureOut">
              <a:rPr lang="de-AT" smtClean="0"/>
              <a:t>05.12.2022</a:t>
            </a:fld>
            <a:endParaRPr lang="de-A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DFE104-20E5-45AA-9911-FF0E93A232FE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9977674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8DCC21-6622-4B67-BDB0-79A7DD233771}" type="datetimeFigureOut">
              <a:rPr lang="de-AT" smtClean="0"/>
              <a:t>05.12.2022</a:t>
            </a:fld>
            <a:endParaRPr lang="de-A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DFE104-20E5-45AA-9911-FF0E93A232FE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7776975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251989"/>
            <a:ext cx="2438192" cy="881962"/>
          </a:xfrm>
        </p:spPr>
        <p:txBody>
          <a:bodyPr anchor="b"/>
          <a:lstStyle>
            <a:lvl1pPr>
              <a:defRPr sz="1764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847" y="544227"/>
            <a:ext cx="3827085" cy="2686135"/>
          </a:xfrm>
        </p:spPr>
        <p:txBody>
          <a:bodyPr/>
          <a:lstStyle>
            <a:lvl1pPr>
              <a:defRPr sz="1764"/>
            </a:lvl1pPr>
            <a:lvl2pPr>
              <a:defRPr sz="1543"/>
            </a:lvl2pPr>
            <a:lvl3pPr>
              <a:defRPr sz="1323"/>
            </a:lvl3pPr>
            <a:lvl4pPr>
              <a:defRPr sz="1102"/>
            </a:lvl4pPr>
            <a:lvl5pPr>
              <a:defRPr sz="1102"/>
            </a:lvl5pPr>
            <a:lvl6pPr>
              <a:defRPr sz="1102"/>
            </a:lvl6pPr>
            <a:lvl7pPr>
              <a:defRPr sz="1102"/>
            </a:lvl7pPr>
            <a:lvl8pPr>
              <a:defRPr sz="1102"/>
            </a:lvl8pPr>
            <a:lvl9pPr>
              <a:defRPr sz="1102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1133952"/>
            <a:ext cx="2438192" cy="2100785"/>
          </a:xfrm>
        </p:spPr>
        <p:txBody>
          <a:bodyPr/>
          <a:lstStyle>
            <a:lvl1pPr marL="0" indent="0">
              <a:buNone/>
              <a:defRPr sz="882"/>
            </a:lvl1pPr>
            <a:lvl2pPr marL="252009" indent="0">
              <a:buNone/>
              <a:defRPr sz="772"/>
            </a:lvl2pPr>
            <a:lvl3pPr marL="504017" indent="0">
              <a:buNone/>
              <a:defRPr sz="661"/>
            </a:lvl3pPr>
            <a:lvl4pPr marL="756026" indent="0">
              <a:buNone/>
              <a:defRPr sz="551"/>
            </a:lvl4pPr>
            <a:lvl5pPr marL="1008035" indent="0">
              <a:buNone/>
              <a:defRPr sz="551"/>
            </a:lvl5pPr>
            <a:lvl6pPr marL="1260043" indent="0">
              <a:buNone/>
              <a:defRPr sz="551"/>
            </a:lvl6pPr>
            <a:lvl7pPr marL="1512052" indent="0">
              <a:buNone/>
              <a:defRPr sz="551"/>
            </a:lvl7pPr>
            <a:lvl8pPr marL="1764060" indent="0">
              <a:buNone/>
              <a:defRPr sz="551"/>
            </a:lvl8pPr>
            <a:lvl9pPr marL="2016069" indent="0">
              <a:buNone/>
              <a:defRPr sz="55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8DCC21-6622-4B67-BDB0-79A7DD233771}" type="datetimeFigureOut">
              <a:rPr lang="de-AT" smtClean="0"/>
              <a:t>05.12.2022</a:t>
            </a:fld>
            <a:endParaRPr lang="de-A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DFE104-20E5-45AA-9911-FF0E93A232FE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8350284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251989"/>
            <a:ext cx="2438192" cy="881962"/>
          </a:xfrm>
        </p:spPr>
        <p:txBody>
          <a:bodyPr anchor="b"/>
          <a:lstStyle>
            <a:lvl1pPr>
              <a:defRPr sz="1764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3847" y="544227"/>
            <a:ext cx="3827085" cy="2686135"/>
          </a:xfrm>
        </p:spPr>
        <p:txBody>
          <a:bodyPr anchor="t"/>
          <a:lstStyle>
            <a:lvl1pPr marL="0" indent="0">
              <a:buNone/>
              <a:defRPr sz="1764"/>
            </a:lvl1pPr>
            <a:lvl2pPr marL="252009" indent="0">
              <a:buNone/>
              <a:defRPr sz="1543"/>
            </a:lvl2pPr>
            <a:lvl3pPr marL="504017" indent="0">
              <a:buNone/>
              <a:defRPr sz="1323"/>
            </a:lvl3pPr>
            <a:lvl4pPr marL="756026" indent="0">
              <a:buNone/>
              <a:defRPr sz="1102"/>
            </a:lvl4pPr>
            <a:lvl5pPr marL="1008035" indent="0">
              <a:buNone/>
              <a:defRPr sz="1102"/>
            </a:lvl5pPr>
            <a:lvl6pPr marL="1260043" indent="0">
              <a:buNone/>
              <a:defRPr sz="1102"/>
            </a:lvl6pPr>
            <a:lvl7pPr marL="1512052" indent="0">
              <a:buNone/>
              <a:defRPr sz="1102"/>
            </a:lvl7pPr>
            <a:lvl8pPr marL="1764060" indent="0">
              <a:buNone/>
              <a:defRPr sz="1102"/>
            </a:lvl8pPr>
            <a:lvl9pPr marL="2016069" indent="0">
              <a:buNone/>
              <a:defRPr sz="1102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1133952"/>
            <a:ext cx="2438192" cy="2100785"/>
          </a:xfrm>
        </p:spPr>
        <p:txBody>
          <a:bodyPr/>
          <a:lstStyle>
            <a:lvl1pPr marL="0" indent="0">
              <a:buNone/>
              <a:defRPr sz="882"/>
            </a:lvl1pPr>
            <a:lvl2pPr marL="252009" indent="0">
              <a:buNone/>
              <a:defRPr sz="772"/>
            </a:lvl2pPr>
            <a:lvl3pPr marL="504017" indent="0">
              <a:buNone/>
              <a:defRPr sz="661"/>
            </a:lvl3pPr>
            <a:lvl4pPr marL="756026" indent="0">
              <a:buNone/>
              <a:defRPr sz="551"/>
            </a:lvl4pPr>
            <a:lvl5pPr marL="1008035" indent="0">
              <a:buNone/>
              <a:defRPr sz="551"/>
            </a:lvl5pPr>
            <a:lvl6pPr marL="1260043" indent="0">
              <a:buNone/>
              <a:defRPr sz="551"/>
            </a:lvl6pPr>
            <a:lvl7pPr marL="1512052" indent="0">
              <a:buNone/>
              <a:defRPr sz="551"/>
            </a:lvl7pPr>
            <a:lvl8pPr marL="1764060" indent="0">
              <a:buNone/>
              <a:defRPr sz="551"/>
            </a:lvl8pPr>
            <a:lvl9pPr marL="2016069" indent="0">
              <a:buNone/>
              <a:defRPr sz="55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8DCC21-6622-4B67-BDB0-79A7DD233771}" type="datetimeFigureOut">
              <a:rPr lang="de-AT" smtClean="0"/>
              <a:t>05.12.2022</a:t>
            </a:fld>
            <a:endParaRPr lang="de-A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DFE104-20E5-45AA-9911-FF0E93A232FE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431955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201242"/>
            <a:ext cx="6520220" cy="7305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1006207"/>
            <a:ext cx="6520220" cy="23982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3503350"/>
            <a:ext cx="1700927" cy="20124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6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8DCC21-6622-4B67-BDB0-79A7DD233771}" type="datetimeFigureOut">
              <a:rPr lang="de-AT" smtClean="0"/>
              <a:t>05.12.2022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3503350"/>
            <a:ext cx="2551390" cy="20124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6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3503350"/>
            <a:ext cx="1700927" cy="20124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6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DFE104-20E5-45AA-9911-FF0E93A232FE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9188126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504017" rtl="0" eaLnBrk="1" latinLnBrk="0" hangingPunct="1">
        <a:lnSpc>
          <a:spcPct val="90000"/>
        </a:lnSpc>
        <a:spcBef>
          <a:spcPct val="0"/>
        </a:spcBef>
        <a:buNone/>
        <a:defRPr sz="242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26004" indent="-126004" algn="l" defTabSz="504017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543" kern="1200">
          <a:solidFill>
            <a:schemeClr val="tx1"/>
          </a:solidFill>
          <a:latin typeface="+mn-lt"/>
          <a:ea typeface="+mn-ea"/>
          <a:cs typeface="+mn-cs"/>
        </a:defRPr>
      </a:lvl1pPr>
      <a:lvl2pPr marL="378013" indent="-126004" algn="l" defTabSz="504017" rtl="0" eaLnBrk="1" latinLnBrk="0" hangingPunct="1">
        <a:lnSpc>
          <a:spcPct val="90000"/>
        </a:lnSpc>
        <a:spcBef>
          <a:spcPts val="276"/>
        </a:spcBef>
        <a:buFont typeface="Arial" panose="020B0604020202020204" pitchFamily="34" charset="0"/>
        <a:buChar char="•"/>
        <a:defRPr sz="1323" kern="1200">
          <a:solidFill>
            <a:schemeClr val="tx1"/>
          </a:solidFill>
          <a:latin typeface="+mn-lt"/>
          <a:ea typeface="+mn-ea"/>
          <a:cs typeface="+mn-cs"/>
        </a:defRPr>
      </a:lvl2pPr>
      <a:lvl3pPr marL="630022" indent="-126004" algn="l" defTabSz="504017" rtl="0" eaLnBrk="1" latinLnBrk="0" hangingPunct="1">
        <a:lnSpc>
          <a:spcPct val="90000"/>
        </a:lnSpc>
        <a:spcBef>
          <a:spcPts val="276"/>
        </a:spcBef>
        <a:buFont typeface="Arial" panose="020B0604020202020204" pitchFamily="34" charset="0"/>
        <a:buChar char="•"/>
        <a:defRPr sz="1102" kern="1200">
          <a:solidFill>
            <a:schemeClr val="tx1"/>
          </a:solidFill>
          <a:latin typeface="+mn-lt"/>
          <a:ea typeface="+mn-ea"/>
          <a:cs typeface="+mn-cs"/>
        </a:defRPr>
      </a:lvl3pPr>
      <a:lvl4pPr marL="882030" indent="-126004" algn="l" defTabSz="504017" rtl="0" eaLnBrk="1" latinLnBrk="0" hangingPunct="1">
        <a:lnSpc>
          <a:spcPct val="90000"/>
        </a:lnSpc>
        <a:spcBef>
          <a:spcPts val="276"/>
        </a:spcBef>
        <a:buFont typeface="Arial" panose="020B0604020202020204" pitchFamily="34" charset="0"/>
        <a:buChar char="•"/>
        <a:defRPr sz="992" kern="1200">
          <a:solidFill>
            <a:schemeClr val="tx1"/>
          </a:solidFill>
          <a:latin typeface="+mn-lt"/>
          <a:ea typeface="+mn-ea"/>
          <a:cs typeface="+mn-cs"/>
        </a:defRPr>
      </a:lvl4pPr>
      <a:lvl5pPr marL="1134039" indent="-126004" algn="l" defTabSz="504017" rtl="0" eaLnBrk="1" latinLnBrk="0" hangingPunct="1">
        <a:lnSpc>
          <a:spcPct val="90000"/>
        </a:lnSpc>
        <a:spcBef>
          <a:spcPts val="276"/>
        </a:spcBef>
        <a:buFont typeface="Arial" panose="020B0604020202020204" pitchFamily="34" charset="0"/>
        <a:buChar char="•"/>
        <a:defRPr sz="992" kern="1200">
          <a:solidFill>
            <a:schemeClr val="tx1"/>
          </a:solidFill>
          <a:latin typeface="+mn-lt"/>
          <a:ea typeface="+mn-ea"/>
          <a:cs typeface="+mn-cs"/>
        </a:defRPr>
      </a:lvl5pPr>
      <a:lvl6pPr marL="1386048" indent="-126004" algn="l" defTabSz="504017" rtl="0" eaLnBrk="1" latinLnBrk="0" hangingPunct="1">
        <a:lnSpc>
          <a:spcPct val="90000"/>
        </a:lnSpc>
        <a:spcBef>
          <a:spcPts val="276"/>
        </a:spcBef>
        <a:buFont typeface="Arial" panose="020B0604020202020204" pitchFamily="34" charset="0"/>
        <a:buChar char="•"/>
        <a:defRPr sz="992" kern="1200">
          <a:solidFill>
            <a:schemeClr val="tx1"/>
          </a:solidFill>
          <a:latin typeface="+mn-lt"/>
          <a:ea typeface="+mn-ea"/>
          <a:cs typeface="+mn-cs"/>
        </a:defRPr>
      </a:lvl6pPr>
      <a:lvl7pPr marL="1638056" indent="-126004" algn="l" defTabSz="504017" rtl="0" eaLnBrk="1" latinLnBrk="0" hangingPunct="1">
        <a:lnSpc>
          <a:spcPct val="90000"/>
        </a:lnSpc>
        <a:spcBef>
          <a:spcPts val="276"/>
        </a:spcBef>
        <a:buFont typeface="Arial" panose="020B0604020202020204" pitchFamily="34" charset="0"/>
        <a:buChar char="•"/>
        <a:defRPr sz="992" kern="1200">
          <a:solidFill>
            <a:schemeClr val="tx1"/>
          </a:solidFill>
          <a:latin typeface="+mn-lt"/>
          <a:ea typeface="+mn-ea"/>
          <a:cs typeface="+mn-cs"/>
        </a:defRPr>
      </a:lvl7pPr>
      <a:lvl8pPr marL="1890065" indent="-126004" algn="l" defTabSz="504017" rtl="0" eaLnBrk="1" latinLnBrk="0" hangingPunct="1">
        <a:lnSpc>
          <a:spcPct val="90000"/>
        </a:lnSpc>
        <a:spcBef>
          <a:spcPts val="276"/>
        </a:spcBef>
        <a:buFont typeface="Arial" panose="020B0604020202020204" pitchFamily="34" charset="0"/>
        <a:buChar char="•"/>
        <a:defRPr sz="992" kern="1200">
          <a:solidFill>
            <a:schemeClr val="tx1"/>
          </a:solidFill>
          <a:latin typeface="+mn-lt"/>
          <a:ea typeface="+mn-ea"/>
          <a:cs typeface="+mn-cs"/>
        </a:defRPr>
      </a:lvl8pPr>
      <a:lvl9pPr marL="2142073" indent="-126004" algn="l" defTabSz="504017" rtl="0" eaLnBrk="1" latinLnBrk="0" hangingPunct="1">
        <a:lnSpc>
          <a:spcPct val="90000"/>
        </a:lnSpc>
        <a:spcBef>
          <a:spcPts val="276"/>
        </a:spcBef>
        <a:buFont typeface="Arial" panose="020B0604020202020204" pitchFamily="34" charset="0"/>
        <a:buChar char="•"/>
        <a:defRPr sz="992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04017" rtl="0" eaLnBrk="1" latinLnBrk="0" hangingPunct="1">
        <a:defRPr sz="992" kern="1200">
          <a:solidFill>
            <a:schemeClr val="tx1"/>
          </a:solidFill>
          <a:latin typeface="+mn-lt"/>
          <a:ea typeface="+mn-ea"/>
          <a:cs typeface="+mn-cs"/>
        </a:defRPr>
      </a:lvl1pPr>
      <a:lvl2pPr marL="252009" algn="l" defTabSz="504017" rtl="0" eaLnBrk="1" latinLnBrk="0" hangingPunct="1">
        <a:defRPr sz="992" kern="1200">
          <a:solidFill>
            <a:schemeClr val="tx1"/>
          </a:solidFill>
          <a:latin typeface="+mn-lt"/>
          <a:ea typeface="+mn-ea"/>
          <a:cs typeface="+mn-cs"/>
        </a:defRPr>
      </a:lvl2pPr>
      <a:lvl3pPr marL="504017" algn="l" defTabSz="504017" rtl="0" eaLnBrk="1" latinLnBrk="0" hangingPunct="1">
        <a:defRPr sz="992" kern="1200">
          <a:solidFill>
            <a:schemeClr val="tx1"/>
          </a:solidFill>
          <a:latin typeface="+mn-lt"/>
          <a:ea typeface="+mn-ea"/>
          <a:cs typeface="+mn-cs"/>
        </a:defRPr>
      </a:lvl3pPr>
      <a:lvl4pPr marL="756026" algn="l" defTabSz="504017" rtl="0" eaLnBrk="1" latinLnBrk="0" hangingPunct="1">
        <a:defRPr sz="992" kern="1200">
          <a:solidFill>
            <a:schemeClr val="tx1"/>
          </a:solidFill>
          <a:latin typeface="+mn-lt"/>
          <a:ea typeface="+mn-ea"/>
          <a:cs typeface="+mn-cs"/>
        </a:defRPr>
      </a:lvl4pPr>
      <a:lvl5pPr marL="1008035" algn="l" defTabSz="504017" rtl="0" eaLnBrk="1" latinLnBrk="0" hangingPunct="1">
        <a:defRPr sz="992" kern="1200">
          <a:solidFill>
            <a:schemeClr val="tx1"/>
          </a:solidFill>
          <a:latin typeface="+mn-lt"/>
          <a:ea typeface="+mn-ea"/>
          <a:cs typeface="+mn-cs"/>
        </a:defRPr>
      </a:lvl5pPr>
      <a:lvl6pPr marL="1260043" algn="l" defTabSz="504017" rtl="0" eaLnBrk="1" latinLnBrk="0" hangingPunct="1">
        <a:defRPr sz="992" kern="1200">
          <a:solidFill>
            <a:schemeClr val="tx1"/>
          </a:solidFill>
          <a:latin typeface="+mn-lt"/>
          <a:ea typeface="+mn-ea"/>
          <a:cs typeface="+mn-cs"/>
        </a:defRPr>
      </a:lvl6pPr>
      <a:lvl7pPr marL="1512052" algn="l" defTabSz="504017" rtl="0" eaLnBrk="1" latinLnBrk="0" hangingPunct="1">
        <a:defRPr sz="992" kern="1200">
          <a:solidFill>
            <a:schemeClr val="tx1"/>
          </a:solidFill>
          <a:latin typeface="+mn-lt"/>
          <a:ea typeface="+mn-ea"/>
          <a:cs typeface="+mn-cs"/>
        </a:defRPr>
      </a:lvl7pPr>
      <a:lvl8pPr marL="1764060" algn="l" defTabSz="504017" rtl="0" eaLnBrk="1" latinLnBrk="0" hangingPunct="1">
        <a:defRPr sz="992" kern="1200">
          <a:solidFill>
            <a:schemeClr val="tx1"/>
          </a:solidFill>
          <a:latin typeface="+mn-lt"/>
          <a:ea typeface="+mn-ea"/>
          <a:cs typeface="+mn-cs"/>
        </a:defRPr>
      </a:lvl8pPr>
      <a:lvl9pPr marL="2016069" algn="l" defTabSz="504017" rtl="0" eaLnBrk="1" latinLnBrk="0" hangingPunct="1">
        <a:defRPr sz="99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CF38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 descr="Ein Bild, das drinnen enthält.&#10;&#10;Automatisch generierte Beschreibung">
            <a:extLst>
              <a:ext uri="{FF2B5EF4-FFF2-40B4-BE49-F238E27FC236}">
                <a16:creationId xmlns:a16="http://schemas.microsoft.com/office/drawing/2014/main" id="{D6170D84-473D-C0BF-CC8A-07E949E69EF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81"/>
            <a:ext cx="7559675" cy="3779076"/>
          </a:xfrm>
          <a:prstGeom prst="rect">
            <a:avLst/>
          </a:prstGeom>
        </p:spPr>
      </p:pic>
      <p:sp>
        <p:nvSpPr>
          <p:cNvPr id="6" name="Textfeld 5">
            <a:extLst>
              <a:ext uri="{FF2B5EF4-FFF2-40B4-BE49-F238E27FC236}">
                <a16:creationId xmlns:a16="http://schemas.microsoft.com/office/drawing/2014/main" id="{8D9EE36A-344E-1284-24A6-422B0BE9321E}"/>
              </a:ext>
            </a:extLst>
          </p:cNvPr>
          <p:cNvSpPr txBox="1"/>
          <p:nvPr/>
        </p:nvSpPr>
        <p:spPr>
          <a:xfrm>
            <a:off x="1259680" y="3004327"/>
            <a:ext cx="504031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0" algn="ctr" rtl="0"/>
            <a:r>
              <a:rPr lang="de-DE" sz="2100" b="1" i="0" u="none" strike="noStrike" baseline="30000" dirty="0">
                <a:solidFill>
                  <a:srgbClr val="292A64"/>
                </a:solidFill>
                <a:latin typeface="Verdana" panose="020B0604030504040204" pitchFamily="34" charset="0"/>
              </a:rPr>
              <a:t>Quack, Quack, Hurra!</a:t>
            </a:r>
          </a:p>
        </p:txBody>
      </p:sp>
    </p:spTree>
    <p:extLst>
      <p:ext uri="{BB962C8B-B14F-4D97-AF65-F5344CB8AC3E}">
        <p14:creationId xmlns:p14="http://schemas.microsoft.com/office/powerpoint/2010/main" val="24598372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2058702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6</Words>
  <Application>Microsoft Office PowerPoint</Application>
  <PresentationFormat>Benutzerdefiniert</PresentationFormat>
  <Paragraphs>1</Paragraphs>
  <Slides>2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Verdana</vt:lpstr>
      <vt:lpstr>Office</vt:lpstr>
      <vt:lpstr>PowerPoint-Präsentation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Bräuer Melanie</dc:creator>
  <cp:lastModifiedBy>Bräuer Melanie</cp:lastModifiedBy>
  <cp:revision>2</cp:revision>
  <dcterms:created xsi:type="dcterms:W3CDTF">2022-11-14T09:43:36Z</dcterms:created>
  <dcterms:modified xsi:type="dcterms:W3CDTF">2022-12-05T16:00:47Z</dcterms:modified>
</cp:coreProperties>
</file>