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5327650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3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25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1237197"/>
            <a:ext cx="4528503" cy="2631887"/>
          </a:xfrm>
        </p:spPr>
        <p:txBody>
          <a:bodyPr anchor="b"/>
          <a:lstStyle>
            <a:lvl1pPr algn="ctr">
              <a:defRPr sz="349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956" y="3970580"/>
            <a:ext cx="3995738" cy="1825171"/>
          </a:xfrm>
        </p:spPr>
        <p:txBody>
          <a:bodyPr/>
          <a:lstStyle>
            <a:lvl1pPr marL="0" indent="0" algn="ctr">
              <a:buNone/>
              <a:defRPr sz="1398"/>
            </a:lvl1pPr>
            <a:lvl2pPr marL="266365" indent="0" algn="ctr">
              <a:buNone/>
              <a:defRPr sz="1165"/>
            </a:lvl2pPr>
            <a:lvl3pPr marL="532729" indent="0" algn="ctr">
              <a:buNone/>
              <a:defRPr sz="1049"/>
            </a:lvl3pPr>
            <a:lvl4pPr marL="799094" indent="0" algn="ctr">
              <a:buNone/>
              <a:defRPr sz="932"/>
            </a:lvl4pPr>
            <a:lvl5pPr marL="1065459" indent="0" algn="ctr">
              <a:buNone/>
              <a:defRPr sz="932"/>
            </a:lvl5pPr>
            <a:lvl6pPr marL="1331824" indent="0" algn="ctr">
              <a:buNone/>
              <a:defRPr sz="932"/>
            </a:lvl6pPr>
            <a:lvl7pPr marL="1598188" indent="0" algn="ctr">
              <a:buNone/>
              <a:defRPr sz="932"/>
            </a:lvl7pPr>
            <a:lvl8pPr marL="1864553" indent="0" algn="ctr">
              <a:buNone/>
              <a:defRPr sz="932"/>
            </a:lvl8pPr>
            <a:lvl9pPr marL="2130918" indent="0" algn="ctr">
              <a:buNone/>
              <a:defRPr sz="932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6E00F-1633-410E-ABD8-593F4F9D4C0A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80454-2CE0-4E5E-87BD-C21C35790B5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753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6E00F-1633-410E-ABD8-593F4F9D4C0A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80454-2CE0-4E5E-87BD-C21C35790B5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76935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2600" y="402483"/>
            <a:ext cx="1148775" cy="640647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276" y="402483"/>
            <a:ext cx="3379728" cy="640647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6E00F-1633-410E-ABD8-593F4F9D4C0A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80454-2CE0-4E5E-87BD-C21C35790B5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08354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6E00F-1633-410E-ABD8-593F4F9D4C0A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80454-2CE0-4E5E-87BD-C21C35790B5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86356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01" y="1884671"/>
            <a:ext cx="4595098" cy="3144614"/>
          </a:xfrm>
        </p:spPr>
        <p:txBody>
          <a:bodyPr anchor="b"/>
          <a:lstStyle>
            <a:lvl1pPr>
              <a:defRPr sz="349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501" y="5059035"/>
            <a:ext cx="4595098" cy="1653678"/>
          </a:xfrm>
        </p:spPr>
        <p:txBody>
          <a:bodyPr/>
          <a:lstStyle>
            <a:lvl1pPr marL="0" indent="0">
              <a:buNone/>
              <a:defRPr sz="1398">
                <a:solidFill>
                  <a:schemeClr val="tx1"/>
                </a:solidFill>
              </a:defRPr>
            </a:lvl1pPr>
            <a:lvl2pPr marL="266365" indent="0">
              <a:buNone/>
              <a:defRPr sz="1165">
                <a:solidFill>
                  <a:schemeClr val="tx1">
                    <a:tint val="75000"/>
                  </a:schemeClr>
                </a:solidFill>
              </a:defRPr>
            </a:lvl2pPr>
            <a:lvl3pPr marL="532729" indent="0">
              <a:buNone/>
              <a:defRPr sz="1049">
                <a:solidFill>
                  <a:schemeClr val="tx1">
                    <a:tint val="75000"/>
                  </a:schemeClr>
                </a:solidFill>
              </a:defRPr>
            </a:lvl3pPr>
            <a:lvl4pPr marL="799094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4pPr>
            <a:lvl5pPr marL="1065459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5pPr>
            <a:lvl6pPr marL="1331824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6pPr>
            <a:lvl7pPr marL="1598188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7pPr>
            <a:lvl8pPr marL="1864553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8pPr>
            <a:lvl9pPr marL="2130918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6E00F-1633-410E-ABD8-593F4F9D4C0A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80454-2CE0-4E5E-87BD-C21C35790B5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87998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276" y="2012414"/>
            <a:ext cx="2264251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7123" y="2012414"/>
            <a:ext cx="2264251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6E00F-1633-410E-ABD8-593F4F9D4C0A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80454-2CE0-4E5E-87BD-C21C35790B5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58979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402484"/>
            <a:ext cx="4595098" cy="146118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71" y="1853171"/>
            <a:ext cx="22538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1" y="2761381"/>
            <a:ext cx="2253845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97123" y="1853171"/>
            <a:ext cx="22649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7123" y="2761381"/>
            <a:ext cx="2264945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6E00F-1633-410E-ABD8-593F4F9D4C0A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80454-2CE0-4E5E-87BD-C21C35790B5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78375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6E00F-1633-410E-ABD8-593F4F9D4C0A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80454-2CE0-4E5E-87BD-C21C35790B5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18587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6E00F-1633-410E-ABD8-593F4F9D4C0A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80454-2CE0-4E5E-87BD-C21C35790B5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16092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4945" y="1088455"/>
            <a:ext cx="2697123" cy="5372269"/>
          </a:xfrm>
        </p:spPr>
        <p:txBody>
          <a:bodyPr/>
          <a:lstStyle>
            <a:lvl1pPr>
              <a:defRPr sz="1864"/>
            </a:lvl1pPr>
            <a:lvl2pPr>
              <a:defRPr sz="1631"/>
            </a:lvl2pPr>
            <a:lvl3pPr>
              <a:defRPr sz="1398"/>
            </a:lvl3pPr>
            <a:lvl4pPr>
              <a:defRPr sz="1165"/>
            </a:lvl4pPr>
            <a:lvl5pPr>
              <a:defRPr sz="1165"/>
            </a:lvl5pPr>
            <a:lvl6pPr>
              <a:defRPr sz="1165"/>
            </a:lvl6pPr>
            <a:lvl7pPr>
              <a:defRPr sz="1165"/>
            </a:lvl7pPr>
            <a:lvl8pPr>
              <a:defRPr sz="1165"/>
            </a:lvl8pPr>
            <a:lvl9pPr>
              <a:defRPr sz="1165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6E00F-1633-410E-ABD8-593F4F9D4C0A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80454-2CE0-4E5E-87BD-C21C35790B5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81194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64945" y="1088455"/>
            <a:ext cx="2697123" cy="5372269"/>
          </a:xfrm>
        </p:spPr>
        <p:txBody>
          <a:bodyPr anchor="t"/>
          <a:lstStyle>
            <a:lvl1pPr marL="0" indent="0">
              <a:buNone/>
              <a:defRPr sz="1864"/>
            </a:lvl1pPr>
            <a:lvl2pPr marL="266365" indent="0">
              <a:buNone/>
              <a:defRPr sz="1631"/>
            </a:lvl2pPr>
            <a:lvl3pPr marL="532729" indent="0">
              <a:buNone/>
              <a:defRPr sz="1398"/>
            </a:lvl3pPr>
            <a:lvl4pPr marL="799094" indent="0">
              <a:buNone/>
              <a:defRPr sz="1165"/>
            </a:lvl4pPr>
            <a:lvl5pPr marL="1065459" indent="0">
              <a:buNone/>
              <a:defRPr sz="1165"/>
            </a:lvl5pPr>
            <a:lvl6pPr marL="1331824" indent="0">
              <a:buNone/>
              <a:defRPr sz="1165"/>
            </a:lvl6pPr>
            <a:lvl7pPr marL="1598188" indent="0">
              <a:buNone/>
              <a:defRPr sz="1165"/>
            </a:lvl7pPr>
            <a:lvl8pPr marL="1864553" indent="0">
              <a:buNone/>
              <a:defRPr sz="1165"/>
            </a:lvl8pPr>
            <a:lvl9pPr marL="2130918" indent="0">
              <a:buNone/>
              <a:defRPr sz="1165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6E00F-1633-410E-ABD8-593F4F9D4C0A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80454-2CE0-4E5E-87BD-C21C35790B5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4872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402484"/>
            <a:ext cx="4595098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2012414"/>
            <a:ext cx="4595098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6E00F-1633-410E-ABD8-593F4F9D4C0A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7006700"/>
            <a:ext cx="179808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80454-2CE0-4E5E-87BD-C21C35790B5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4476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3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Karte enthält.&#10;&#10;Automatisch generierte Beschreibung">
            <a:extLst>
              <a:ext uri="{FF2B5EF4-FFF2-40B4-BE49-F238E27FC236}">
                <a16:creationId xmlns:a16="http://schemas.microsoft.com/office/drawing/2014/main" id="{02079F0D-777E-037B-19F5-4EE52E9831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" y="0"/>
            <a:ext cx="5327278" cy="755967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5AB527C9-A5CE-578A-3F41-198C04E5AFC0}"/>
              </a:ext>
            </a:extLst>
          </p:cNvPr>
          <p:cNvSpPr txBox="1"/>
          <p:nvPr/>
        </p:nvSpPr>
        <p:spPr>
          <a:xfrm>
            <a:off x="773906" y="6901648"/>
            <a:ext cx="37798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ctr" rtl="0"/>
            <a:r>
              <a:rPr lang="de-DE" sz="2400" b="1" i="0" u="none" strike="noStrike" baseline="30000" dirty="0">
                <a:solidFill>
                  <a:srgbClr val="292A64"/>
                </a:solidFill>
                <a:latin typeface="Verdana" panose="020B0604030504040204" pitchFamily="34" charset="0"/>
              </a:rPr>
              <a:t>Quack, Quack, Hurra!</a:t>
            </a:r>
          </a:p>
        </p:txBody>
      </p:sp>
    </p:spTree>
    <p:extLst>
      <p:ext uri="{BB962C8B-B14F-4D97-AF65-F5344CB8AC3E}">
        <p14:creationId xmlns:p14="http://schemas.microsoft.com/office/powerpoint/2010/main" val="406502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6042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</Words>
  <Application>Microsoft Office PowerPoint</Application>
  <PresentationFormat>Benutzerdefiniert</PresentationFormat>
  <Paragraphs>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Bräuer Melanie</dc:creator>
  <cp:lastModifiedBy>Bräuer Melanie</cp:lastModifiedBy>
  <cp:revision>2</cp:revision>
  <dcterms:created xsi:type="dcterms:W3CDTF">2022-11-14T09:51:54Z</dcterms:created>
  <dcterms:modified xsi:type="dcterms:W3CDTF">2022-12-05T16:09:42Z</dcterms:modified>
</cp:coreProperties>
</file>