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4679950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309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996" y="883861"/>
            <a:ext cx="3977958" cy="1880235"/>
          </a:xfrm>
        </p:spPr>
        <p:txBody>
          <a:bodyPr anchor="b"/>
          <a:lstStyle>
            <a:lvl1pPr algn="ctr">
              <a:defRPr sz="30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994" y="2836605"/>
            <a:ext cx="3509963" cy="1303913"/>
          </a:xfrm>
        </p:spPr>
        <p:txBody>
          <a:bodyPr/>
          <a:lstStyle>
            <a:lvl1pPr marL="0" indent="0" algn="ctr">
              <a:buNone/>
              <a:defRPr sz="1228"/>
            </a:lvl1pPr>
            <a:lvl2pPr marL="233995" indent="0" algn="ctr">
              <a:buNone/>
              <a:defRPr sz="1024"/>
            </a:lvl2pPr>
            <a:lvl3pPr marL="467990" indent="0" algn="ctr">
              <a:buNone/>
              <a:defRPr sz="921"/>
            </a:lvl3pPr>
            <a:lvl4pPr marL="701985" indent="0" algn="ctr">
              <a:buNone/>
              <a:defRPr sz="819"/>
            </a:lvl4pPr>
            <a:lvl5pPr marL="935980" indent="0" algn="ctr">
              <a:buNone/>
              <a:defRPr sz="819"/>
            </a:lvl5pPr>
            <a:lvl6pPr marL="1169975" indent="0" algn="ctr">
              <a:buNone/>
              <a:defRPr sz="819"/>
            </a:lvl6pPr>
            <a:lvl7pPr marL="1403970" indent="0" algn="ctr">
              <a:buNone/>
              <a:defRPr sz="819"/>
            </a:lvl7pPr>
            <a:lvl8pPr marL="1637965" indent="0" algn="ctr">
              <a:buNone/>
              <a:defRPr sz="819"/>
            </a:lvl8pPr>
            <a:lvl9pPr marL="1871960" indent="0" algn="ctr">
              <a:buNone/>
              <a:defRPr sz="81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713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9755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9090" y="287536"/>
            <a:ext cx="1009114" cy="457682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747" y="287536"/>
            <a:ext cx="2968843" cy="457682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977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792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09" y="1346420"/>
            <a:ext cx="4036457" cy="2246530"/>
          </a:xfrm>
        </p:spPr>
        <p:txBody>
          <a:bodyPr anchor="b"/>
          <a:lstStyle>
            <a:lvl1pPr>
              <a:defRPr sz="30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309" y="3614203"/>
            <a:ext cx="4036457" cy="1181397"/>
          </a:xfrm>
        </p:spPr>
        <p:txBody>
          <a:bodyPr/>
          <a:lstStyle>
            <a:lvl1pPr marL="0" indent="0">
              <a:buNone/>
              <a:defRPr sz="1228">
                <a:solidFill>
                  <a:schemeClr val="tx1"/>
                </a:solidFill>
              </a:defRPr>
            </a:lvl1pPr>
            <a:lvl2pPr marL="23399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2pPr>
            <a:lvl3pPr marL="467990" indent="0">
              <a:buNone/>
              <a:defRPr sz="921">
                <a:solidFill>
                  <a:schemeClr val="tx1">
                    <a:tint val="75000"/>
                  </a:schemeClr>
                </a:solidFill>
              </a:defRPr>
            </a:lvl3pPr>
            <a:lvl4pPr marL="70198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4pPr>
            <a:lvl5pPr marL="93598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5pPr>
            <a:lvl6pPr marL="116997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6pPr>
            <a:lvl7pPr marL="140397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7pPr>
            <a:lvl8pPr marL="163796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8pPr>
            <a:lvl9pPr marL="187196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824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746" y="1437680"/>
            <a:ext cx="1988979" cy="34266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9225" y="1437680"/>
            <a:ext cx="1988979" cy="34266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5220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287537"/>
            <a:ext cx="4036457" cy="10438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357" y="1323916"/>
            <a:ext cx="1979838" cy="648831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357" y="1972747"/>
            <a:ext cx="1979838" cy="29016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25" y="1323916"/>
            <a:ext cx="1989588" cy="648831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25" y="1972747"/>
            <a:ext cx="1989588" cy="29016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395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218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419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360045"/>
            <a:ext cx="1509406" cy="1260158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88" y="777598"/>
            <a:ext cx="2369225" cy="3837980"/>
          </a:xfrm>
        </p:spPr>
        <p:txBody>
          <a:bodyPr/>
          <a:lstStyle>
            <a:lvl1pPr>
              <a:defRPr sz="1638"/>
            </a:lvl1pPr>
            <a:lvl2pPr>
              <a:defRPr sz="1433"/>
            </a:lvl2pPr>
            <a:lvl3pPr>
              <a:defRPr sz="1228"/>
            </a:lvl3pPr>
            <a:lvl4pPr>
              <a:defRPr sz="1024"/>
            </a:lvl4pPr>
            <a:lvl5pPr>
              <a:defRPr sz="1024"/>
            </a:lvl5pPr>
            <a:lvl6pPr>
              <a:defRPr sz="1024"/>
            </a:lvl6pPr>
            <a:lvl7pPr>
              <a:defRPr sz="1024"/>
            </a:lvl7pPr>
            <a:lvl8pPr>
              <a:defRPr sz="1024"/>
            </a:lvl8pPr>
            <a:lvl9pPr>
              <a:defRPr sz="10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1620202"/>
            <a:ext cx="1509406" cy="3001626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027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360045"/>
            <a:ext cx="1509406" cy="1260158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9588" y="777598"/>
            <a:ext cx="2369225" cy="3837980"/>
          </a:xfrm>
        </p:spPr>
        <p:txBody>
          <a:bodyPr anchor="t"/>
          <a:lstStyle>
            <a:lvl1pPr marL="0" indent="0">
              <a:buNone/>
              <a:defRPr sz="1638"/>
            </a:lvl1pPr>
            <a:lvl2pPr marL="233995" indent="0">
              <a:buNone/>
              <a:defRPr sz="1433"/>
            </a:lvl2pPr>
            <a:lvl3pPr marL="467990" indent="0">
              <a:buNone/>
              <a:defRPr sz="1228"/>
            </a:lvl3pPr>
            <a:lvl4pPr marL="701985" indent="0">
              <a:buNone/>
              <a:defRPr sz="1024"/>
            </a:lvl4pPr>
            <a:lvl5pPr marL="935980" indent="0">
              <a:buNone/>
              <a:defRPr sz="1024"/>
            </a:lvl5pPr>
            <a:lvl6pPr marL="1169975" indent="0">
              <a:buNone/>
              <a:defRPr sz="1024"/>
            </a:lvl6pPr>
            <a:lvl7pPr marL="1403970" indent="0">
              <a:buNone/>
              <a:defRPr sz="1024"/>
            </a:lvl7pPr>
            <a:lvl8pPr marL="1637965" indent="0">
              <a:buNone/>
              <a:defRPr sz="1024"/>
            </a:lvl8pPr>
            <a:lvl9pPr marL="1871960" indent="0">
              <a:buNone/>
              <a:defRPr sz="10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1620202"/>
            <a:ext cx="1509406" cy="3001626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334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747" y="287537"/>
            <a:ext cx="4036457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747" y="1437680"/>
            <a:ext cx="4036457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746" y="5005627"/>
            <a:ext cx="1052989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0F82-B366-4601-9163-0B839AFFB359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0234" y="5005627"/>
            <a:ext cx="1579483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5215" y="5005627"/>
            <a:ext cx="1052989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2C63-5953-41C4-A09B-3CDB609C14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927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7990" rtl="0" eaLnBrk="1" latinLnBrk="0" hangingPunct="1">
        <a:lnSpc>
          <a:spcPct val="90000"/>
        </a:lnSpc>
        <a:spcBef>
          <a:spcPct val="0"/>
        </a:spcBef>
        <a:buNone/>
        <a:defRPr sz="22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997" indent="-116997" algn="l" defTabSz="46799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433" kern="1200">
          <a:solidFill>
            <a:schemeClr val="tx1"/>
          </a:solidFill>
          <a:latin typeface="+mn-lt"/>
          <a:ea typeface="+mn-ea"/>
          <a:cs typeface="+mn-cs"/>
        </a:defRPr>
      </a:lvl1pPr>
      <a:lvl2pPr marL="35099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58498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1024" kern="1200">
          <a:solidFill>
            <a:schemeClr val="tx1"/>
          </a:solidFill>
          <a:latin typeface="+mn-lt"/>
          <a:ea typeface="+mn-ea"/>
          <a:cs typeface="+mn-cs"/>
        </a:defRPr>
      </a:lvl3pPr>
      <a:lvl4pPr marL="81898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105297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28697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52096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75496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98895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1pPr>
      <a:lvl2pPr marL="233995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2pPr>
      <a:lvl3pPr marL="467990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3pPr>
      <a:lvl4pPr marL="701985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935980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169975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403970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637965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871960" algn="l" defTabSz="467990" rtl="0" eaLnBrk="1" latinLnBrk="0" hangingPunct="1">
        <a:defRPr sz="9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D3DC5356-A9D9-044F-3254-0B0C5C217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343"/>
            <a:ext cx="4679950" cy="539923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A608C34-353A-EC53-7EF8-6B0789A5EC9B}"/>
              </a:ext>
            </a:extLst>
          </p:cNvPr>
          <p:cNvSpPr txBox="1"/>
          <p:nvPr/>
        </p:nvSpPr>
        <p:spPr>
          <a:xfrm>
            <a:off x="0" y="4286180"/>
            <a:ext cx="4679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4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75817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86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2022-11-14T09:26:08Z</dcterms:created>
  <dcterms:modified xsi:type="dcterms:W3CDTF">2022-12-05T15:52:09Z</dcterms:modified>
</cp:coreProperties>
</file>