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20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313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258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397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80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787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7297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899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322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284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403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910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C2056-8849-4B98-895A-83BBF1A8CB6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FFF28-705A-4499-9258-16800AC2C89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838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2E273D6-1D8A-788D-260B-CDD92D88A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9A6AF66-571F-CC49-CB5D-767EB5B13300}"/>
              </a:ext>
            </a:extLst>
          </p:cNvPr>
          <p:cNvSpPr txBox="1"/>
          <p:nvPr/>
        </p:nvSpPr>
        <p:spPr>
          <a:xfrm>
            <a:off x="1259680" y="6025364"/>
            <a:ext cx="5040313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32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186161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02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2022-11-14T09:47:19Z</dcterms:created>
  <dcterms:modified xsi:type="dcterms:W3CDTF">2022-12-05T16:04:01Z</dcterms:modified>
</cp:coreProperties>
</file>