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sldIdLst>
    <p:sldId id="256" r:id="rId2"/>
    <p:sldId id="257" r:id="rId3"/>
    <p:sldId id="258" r:id="rId4"/>
    <p:sldId id="259" r:id="rId5"/>
    <p:sldId id="260" r:id="rId6"/>
    <p:sldId id="261" r:id="rId7"/>
    <p:sldId id="262" r:id="rId8"/>
    <p:sldId id="263" r:id="rId9"/>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87" userDrawn="1">
          <p15:clr>
            <a:srgbClr val="A4A3A4"/>
          </p15:clr>
        </p15:guide>
        <p15:guide id="2" pos="340" userDrawn="1">
          <p15:clr>
            <a:srgbClr val="A4A3A4"/>
          </p15:clr>
        </p15:guide>
        <p15:guide id="3" pos="442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49"/>
  </p:normalViewPr>
  <p:slideViewPr>
    <p:cSldViewPr snapToGrid="0" snapToObjects="1" showGuides="1">
      <p:cViewPr>
        <p:scale>
          <a:sx n="84" d="100"/>
          <a:sy n="84" d="100"/>
        </p:scale>
        <p:origin x="2760" y="144"/>
      </p:cViewPr>
      <p:guideLst>
        <p:guide orient="horz" pos="487"/>
        <p:guide pos="340"/>
        <p:guide pos="442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customXml" Target="../customXml/item2.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de-DE"/>
              <a:t>Mastertitelformat bearbeiten</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A1AAB560-7C67-3249-B059-5D5C42DC0104}" type="datetimeFigureOut">
              <a:rPr lang="de-DE" smtClean="0"/>
              <a:t>26.07.22</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BCEB7206-DC55-0D46-AA34-F89EAC675766}" type="slidenum">
              <a:rPr lang="de-DE" smtClean="0"/>
              <a:t>‹Nr.›</a:t>
            </a:fld>
            <a:endParaRPr lang="de-DE" dirty="0"/>
          </a:p>
        </p:txBody>
      </p:sp>
    </p:spTree>
    <p:extLst>
      <p:ext uri="{BB962C8B-B14F-4D97-AF65-F5344CB8AC3E}">
        <p14:creationId xmlns:p14="http://schemas.microsoft.com/office/powerpoint/2010/main" val="30927367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A1AAB560-7C67-3249-B059-5D5C42DC0104}" type="datetimeFigureOut">
              <a:rPr lang="de-DE" smtClean="0"/>
              <a:t>26.07.22</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BCEB7206-DC55-0D46-AA34-F89EAC675766}" type="slidenum">
              <a:rPr lang="de-DE" smtClean="0"/>
              <a:t>‹Nr.›</a:t>
            </a:fld>
            <a:endParaRPr lang="de-DE" dirty="0"/>
          </a:p>
        </p:txBody>
      </p:sp>
    </p:spTree>
    <p:extLst>
      <p:ext uri="{BB962C8B-B14F-4D97-AF65-F5344CB8AC3E}">
        <p14:creationId xmlns:p14="http://schemas.microsoft.com/office/powerpoint/2010/main" val="38088383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A1AAB560-7C67-3249-B059-5D5C42DC0104}" type="datetimeFigureOut">
              <a:rPr lang="de-DE" smtClean="0"/>
              <a:t>26.07.22</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BCEB7206-DC55-0D46-AA34-F89EAC675766}" type="slidenum">
              <a:rPr lang="de-DE" smtClean="0"/>
              <a:t>‹Nr.›</a:t>
            </a:fld>
            <a:endParaRPr lang="de-DE" dirty="0"/>
          </a:p>
        </p:txBody>
      </p:sp>
    </p:spTree>
    <p:extLst>
      <p:ext uri="{BB962C8B-B14F-4D97-AF65-F5344CB8AC3E}">
        <p14:creationId xmlns:p14="http://schemas.microsoft.com/office/powerpoint/2010/main" val="3149777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A1AAB560-7C67-3249-B059-5D5C42DC0104}" type="datetimeFigureOut">
              <a:rPr lang="de-DE" smtClean="0"/>
              <a:t>26.07.22</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BCEB7206-DC55-0D46-AA34-F89EAC675766}" type="slidenum">
              <a:rPr lang="de-DE" smtClean="0"/>
              <a:t>‹Nr.›</a:t>
            </a:fld>
            <a:endParaRPr lang="de-DE" dirty="0"/>
          </a:p>
        </p:txBody>
      </p:sp>
    </p:spTree>
    <p:extLst>
      <p:ext uri="{BB962C8B-B14F-4D97-AF65-F5344CB8AC3E}">
        <p14:creationId xmlns:p14="http://schemas.microsoft.com/office/powerpoint/2010/main" val="16184616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de-DE"/>
              <a:t>Mastertitelformat bearbeiten</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A1AAB560-7C67-3249-B059-5D5C42DC0104}" type="datetimeFigureOut">
              <a:rPr lang="de-DE" smtClean="0"/>
              <a:t>26.07.22</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BCEB7206-DC55-0D46-AA34-F89EAC675766}" type="slidenum">
              <a:rPr lang="de-DE" smtClean="0"/>
              <a:t>‹Nr.›</a:t>
            </a:fld>
            <a:endParaRPr lang="de-DE" dirty="0"/>
          </a:p>
        </p:txBody>
      </p:sp>
    </p:spTree>
    <p:extLst>
      <p:ext uri="{BB962C8B-B14F-4D97-AF65-F5344CB8AC3E}">
        <p14:creationId xmlns:p14="http://schemas.microsoft.com/office/powerpoint/2010/main" val="25384141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A1AAB560-7C67-3249-B059-5D5C42DC0104}" type="datetimeFigureOut">
              <a:rPr lang="de-DE" smtClean="0"/>
              <a:t>26.07.22</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BCEB7206-DC55-0D46-AA34-F89EAC675766}" type="slidenum">
              <a:rPr lang="de-DE" smtClean="0"/>
              <a:t>‹Nr.›</a:t>
            </a:fld>
            <a:endParaRPr lang="de-DE" dirty="0"/>
          </a:p>
        </p:txBody>
      </p:sp>
    </p:spTree>
    <p:extLst>
      <p:ext uri="{BB962C8B-B14F-4D97-AF65-F5344CB8AC3E}">
        <p14:creationId xmlns:p14="http://schemas.microsoft.com/office/powerpoint/2010/main" val="2469961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de-DE"/>
              <a:t>Mastertitelformat bearbeiten</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de-DE"/>
              <a:t>Mastertextformat bearbeiten</a:t>
            </a:r>
          </a:p>
        </p:txBody>
      </p:sp>
      <p:sp>
        <p:nvSpPr>
          <p:cNvPr id="4" name="Content Placeholder 3"/>
          <p:cNvSpPr>
            <a:spLocks noGrp="1"/>
          </p:cNvSpPr>
          <p:nvPr>
            <p:ph sz="half" idx="2"/>
          </p:nvPr>
        </p:nvSpPr>
        <p:spPr>
          <a:xfrm>
            <a:off x="520713" y="3905482"/>
            <a:ext cx="3198096" cy="574437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de-DE"/>
              <a:t>Mastertextformat bearbeiten</a:t>
            </a:r>
          </a:p>
        </p:txBody>
      </p:sp>
      <p:sp>
        <p:nvSpPr>
          <p:cNvPr id="6" name="Content Placeholder 5"/>
          <p:cNvSpPr>
            <a:spLocks noGrp="1"/>
          </p:cNvSpPr>
          <p:nvPr>
            <p:ph sz="quarter" idx="4"/>
          </p:nvPr>
        </p:nvSpPr>
        <p:spPr>
          <a:xfrm>
            <a:off x="3827086" y="3905482"/>
            <a:ext cx="3213847" cy="574437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A1AAB560-7C67-3249-B059-5D5C42DC0104}" type="datetimeFigureOut">
              <a:rPr lang="de-DE" smtClean="0"/>
              <a:t>26.07.22</a:t>
            </a:fld>
            <a:endParaRPr lang="de-DE" dirty="0"/>
          </a:p>
        </p:txBody>
      </p:sp>
      <p:sp>
        <p:nvSpPr>
          <p:cNvPr id="8" name="Footer Placeholder 7"/>
          <p:cNvSpPr>
            <a:spLocks noGrp="1"/>
          </p:cNvSpPr>
          <p:nvPr>
            <p:ph type="ftr" sz="quarter" idx="11"/>
          </p:nvPr>
        </p:nvSpPr>
        <p:spPr/>
        <p:txBody>
          <a:bodyPr/>
          <a:lstStyle/>
          <a:p>
            <a:endParaRPr lang="de-DE" dirty="0"/>
          </a:p>
        </p:txBody>
      </p:sp>
      <p:sp>
        <p:nvSpPr>
          <p:cNvPr id="9" name="Slide Number Placeholder 8"/>
          <p:cNvSpPr>
            <a:spLocks noGrp="1"/>
          </p:cNvSpPr>
          <p:nvPr>
            <p:ph type="sldNum" sz="quarter" idx="12"/>
          </p:nvPr>
        </p:nvSpPr>
        <p:spPr/>
        <p:txBody>
          <a:bodyPr/>
          <a:lstStyle/>
          <a:p>
            <a:fld id="{BCEB7206-DC55-0D46-AA34-F89EAC675766}" type="slidenum">
              <a:rPr lang="de-DE" smtClean="0"/>
              <a:t>‹Nr.›</a:t>
            </a:fld>
            <a:endParaRPr lang="de-DE" dirty="0"/>
          </a:p>
        </p:txBody>
      </p:sp>
    </p:spTree>
    <p:extLst>
      <p:ext uri="{BB962C8B-B14F-4D97-AF65-F5344CB8AC3E}">
        <p14:creationId xmlns:p14="http://schemas.microsoft.com/office/powerpoint/2010/main" val="3499624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A1AAB560-7C67-3249-B059-5D5C42DC0104}" type="datetimeFigureOut">
              <a:rPr lang="de-DE" smtClean="0"/>
              <a:t>26.07.22</a:t>
            </a:fld>
            <a:endParaRPr lang="de-DE" dirty="0"/>
          </a:p>
        </p:txBody>
      </p:sp>
      <p:sp>
        <p:nvSpPr>
          <p:cNvPr id="4" name="Footer Placeholder 3"/>
          <p:cNvSpPr>
            <a:spLocks noGrp="1"/>
          </p:cNvSpPr>
          <p:nvPr>
            <p:ph type="ftr" sz="quarter" idx="11"/>
          </p:nvPr>
        </p:nvSpPr>
        <p:spPr/>
        <p:txBody>
          <a:bodyPr/>
          <a:lstStyle/>
          <a:p>
            <a:endParaRPr lang="de-DE" dirty="0"/>
          </a:p>
        </p:txBody>
      </p:sp>
      <p:sp>
        <p:nvSpPr>
          <p:cNvPr id="5" name="Slide Number Placeholder 4"/>
          <p:cNvSpPr>
            <a:spLocks noGrp="1"/>
          </p:cNvSpPr>
          <p:nvPr>
            <p:ph type="sldNum" sz="quarter" idx="12"/>
          </p:nvPr>
        </p:nvSpPr>
        <p:spPr/>
        <p:txBody>
          <a:bodyPr/>
          <a:lstStyle/>
          <a:p>
            <a:fld id="{BCEB7206-DC55-0D46-AA34-F89EAC675766}" type="slidenum">
              <a:rPr lang="de-DE" smtClean="0"/>
              <a:t>‹Nr.›</a:t>
            </a:fld>
            <a:endParaRPr lang="de-DE" dirty="0"/>
          </a:p>
        </p:txBody>
      </p:sp>
    </p:spTree>
    <p:extLst>
      <p:ext uri="{BB962C8B-B14F-4D97-AF65-F5344CB8AC3E}">
        <p14:creationId xmlns:p14="http://schemas.microsoft.com/office/powerpoint/2010/main" val="1270711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AAB560-7C67-3249-B059-5D5C42DC0104}" type="datetimeFigureOut">
              <a:rPr lang="de-DE" smtClean="0"/>
              <a:t>26.07.22</a:t>
            </a:fld>
            <a:endParaRPr lang="de-DE" dirty="0"/>
          </a:p>
        </p:txBody>
      </p:sp>
      <p:sp>
        <p:nvSpPr>
          <p:cNvPr id="3" name="Footer Placeholder 2"/>
          <p:cNvSpPr>
            <a:spLocks noGrp="1"/>
          </p:cNvSpPr>
          <p:nvPr>
            <p:ph type="ftr" sz="quarter" idx="11"/>
          </p:nvPr>
        </p:nvSpPr>
        <p:spPr/>
        <p:txBody>
          <a:bodyPr/>
          <a:lstStyle/>
          <a:p>
            <a:endParaRPr lang="de-DE" dirty="0"/>
          </a:p>
        </p:txBody>
      </p:sp>
      <p:sp>
        <p:nvSpPr>
          <p:cNvPr id="4" name="Slide Number Placeholder 3"/>
          <p:cNvSpPr>
            <a:spLocks noGrp="1"/>
          </p:cNvSpPr>
          <p:nvPr>
            <p:ph type="sldNum" sz="quarter" idx="12"/>
          </p:nvPr>
        </p:nvSpPr>
        <p:spPr/>
        <p:txBody>
          <a:bodyPr/>
          <a:lstStyle/>
          <a:p>
            <a:fld id="{BCEB7206-DC55-0D46-AA34-F89EAC675766}" type="slidenum">
              <a:rPr lang="de-DE" smtClean="0"/>
              <a:t>‹Nr.›</a:t>
            </a:fld>
            <a:endParaRPr lang="de-DE" dirty="0"/>
          </a:p>
        </p:txBody>
      </p:sp>
    </p:spTree>
    <p:extLst>
      <p:ext uri="{BB962C8B-B14F-4D97-AF65-F5344CB8AC3E}">
        <p14:creationId xmlns:p14="http://schemas.microsoft.com/office/powerpoint/2010/main" val="3092528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de-DE"/>
              <a:t>Mastertitelformat bearbeiten</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de-DE"/>
              <a:t>Mastertextformat bearbeiten</a:t>
            </a:r>
          </a:p>
        </p:txBody>
      </p:sp>
      <p:sp>
        <p:nvSpPr>
          <p:cNvPr id="5" name="Date Placeholder 4"/>
          <p:cNvSpPr>
            <a:spLocks noGrp="1"/>
          </p:cNvSpPr>
          <p:nvPr>
            <p:ph type="dt" sz="half" idx="10"/>
          </p:nvPr>
        </p:nvSpPr>
        <p:spPr/>
        <p:txBody>
          <a:bodyPr/>
          <a:lstStyle/>
          <a:p>
            <a:fld id="{A1AAB560-7C67-3249-B059-5D5C42DC0104}" type="datetimeFigureOut">
              <a:rPr lang="de-DE" smtClean="0"/>
              <a:t>26.07.22</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BCEB7206-DC55-0D46-AA34-F89EAC675766}" type="slidenum">
              <a:rPr lang="de-DE" smtClean="0"/>
              <a:t>‹Nr.›</a:t>
            </a:fld>
            <a:endParaRPr lang="de-DE" dirty="0"/>
          </a:p>
        </p:txBody>
      </p:sp>
    </p:spTree>
    <p:extLst>
      <p:ext uri="{BB962C8B-B14F-4D97-AF65-F5344CB8AC3E}">
        <p14:creationId xmlns:p14="http://schemas.microsoft.com/office/powerpoint/2010/main" val="42675414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de-DE"/>
              <a:t>Mastertitelformat bearbeiten</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de-DE" dirty="0"/>
              <a:t>Bild durch Klicken auf Symbol hinzufügen</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de-DE"/>
              <a:t>Mastertextformat bearbeiten</a:t>
            </a:r>
          </a:p>
        </p:txBody>
      </p:sp>
      <p:sp>
        <p:nvSpPr>
          <p:cNvPr id="5" name="Date Placeholder 4"/>
          <p:cNvSpPr>
            <a:spLocks noGrp="1"/>
          </p:cNvSpPr>
          <p:nvPr>
            <p:ph type="dt" sz="half" idx="10"/>
          </p:nvPr>
        </p:nvSpPr>
        <p:spPr/>
        <p:txBody>
          <a:bodyPr/>
          <a:lstStyle/>
          <a:p>
            <a:fld id="{A1AAB560-7C67-3249-B059-5D5C42DC0104}" type="datetimeFigureOut">
              <a:rPr lang="de-DE" smtClean="0"/>
              <a:t>26.07.22</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BCEB7206-DC55-0D46-AA34-F89EAC675766}" type="slidenum">
              <a:rPr lang="de-DE" smtClean="0"/>
              <a:t>‹Nr.›</a:t>
            </a:fld>
            <a:endParaRPr lang="de-DE" dirty="0"/>
          </a:p>
        </p:txBody>
      </p:sp>
    </p:spTree>
    <p:extLst>
      <p:ext uri="{BB962C8B-B14F-4D97-AF65-F5344CB8AC3E}">
        <p14:creationId xmlns:p14="http://schemas.microsoft.com/office/powerpoint/2010/main" val="3581394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A1AAB560-7C67-3249-B059-5D5C42DC0104}" type="datetimeFigureOut">
              <a:rPr lang="de-DE" smtClean="0"/>
              <a:t>26.07.22</a:t>
            </a:fld>
            <a:endParaRPr lang="de-DE" dirty="0"/>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de-DE" dirty="0"/>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BCEB7206-DC55-0D46-AA34-F89EAC675766}" type="slidenum">
              <a:rPr lang="de-DE" smtClean="0"/>
              <a:t>‹Nr.›</a:t>
            </a:fld>
            <a:endParaRPr lang="de-DE" dirty="0"/>
          </a:p>
        </p:txBody>
      </p:sp>
    </p:spTree>
    <p:extLst>
      <p:ext uri="{BB962C8B-B14F-4D97-AF65-F5344CB8AC3E}">
        <p14:creationId xmlns:p14="http://schemas.microsoft.com/office/powerpoint/2010/main" val="382020390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descr="Ein Bild, das Gebäude enthält.&#10;&#10;Automatisch generierte Beschreibung">
            <a:extLst>
              <a:ext uri="{FF2B5EF4-FFF2-40B4-BE49-F238E27FC236}">
                <a16:creationId xmlns:a16="http://schemas.microsoft.com/office/drawing/2014/main" id="{1E257BCB-C2C8-0746-9466-8644BFF7BA19}"/>
              </a:ext>
            </a:extLst>
          </p:cNvPr>
          <p:cNvPicPr/>
          <p:nvPr/>
        </p:nvPicPr>
        <p:blipFill rotWithShape="1">
          <a:blip r:embed="rId2">
            <a:extLst>
              <a:ext uri="{28A0092B-C50C-407E-A947-70E740481C1C}">
                <a14:useLocalDpi xmlns:a14="http://schemas.microsoft.com/office/drawing/2010/main" val="0"/>
              </a:ext>
            </a:extLst>
          </a:blip>
          <a:srcRect l="472" r="472" b="6800"/>
          <a:stretch/>
        </p:blipFill>
        <p:spPr>
          <a:xfrm>
            <a:off x="0" y="0"/>
            <a:ext cx="7559675" cy="10691813"/>
          </a:xfrm>
          <a:prstGeom prst="rect">
            <a:avLst/>
          </a:prstGeom>
        </p:spPr>
      </p:pic>
      <p:sp>
        <p:nvSpPr>
          <p:cNvPr id="16" name="Textfeld 2">
            <a:extLst>
              <a:ext uri="{FF2B5EF4-FFF2-40B4-BE49-F238E27FC236}">
                <a16:creationId xmlns:a16="http://schemas.microsoft.com/office/drawing/2014/main" id="{505D310A-DC66-504B-8533-C1FD1C579477}"/>
              </a:ext>
            </a:extLst>
          </p:cNvPr>
          <p:cNvSpPr txBox="1"/>
          <p:nvPr/>
        </p:nvSpPr>
        <p:spPr>
          <a:xfrm>
            <a:off x="539750" y="580730"/>
            <a:ext cx="4049395" cy="646557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ts val="7560"/>
              </a:lnSpc>
            </a:pPr>
            <a:r>
              <a:rPr lang="de-AT" sz="6300" b="1" i="1" dirty="0">
                <a:solidFill>
                  <a:srgbClr val="FFFFFF"/>
                </a:solidFill>
                <a:effectLst/>
                <a:latin typeface="Arial" panose="020B0604020202020204" pitchFamily="34" charset="0"/>
                <a:ea typeface="Malgun Gothic" panose="020B0503020000020004" pitchFamily="34" charset="-127"/>
                <a:cs typeface="Times New Roman" panose="02020603050405020304" pitchFamily="18" charset="0"/>
              </a:rPr>
              <a:t>DEIN</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7560"/>
              </a:lnSpc>
            </a:pPr>
            <a:r>
              <a:rPr lang="de-AT" sz="6300" b="1" i="1" dirty="0">
                <a:solidFill>
                  <a:srgbClr val="FFFFFF"/>
                </a:solidFill>
                <a:effectLst/>
                <a:latin typeface="Arial" panose="020B0604020202020204" pitchFamily="34" charset="0"/>
                <a:ea typeface="Malgun Gothic" panose="020B0503020000020004" pitchFamily="34" charset="-127"/>
                <a:cs typeface="Times New Roman" panose="02020603050405020304" pitchFamily="18" charset="0"/>
              </a:rPr>
              <a:t>TOLLER</a:t>
            </a:r>
            <a:br>
              <a:rPr lang="de-AT" sz="6300" b="1" i="1" dirty="0">
                <a:solidFill>
                  <a:srgbClr val="FFFFFF"/>
                </a:solidFill>
                <a:effectLst/>
                <a:latin typeface="Arial" panose="020B0604020202020204" pitchFamily="34" charset="0"/>
                <a:ea typeface="Malgun Gothic" panose="020B0503020000020004" pitchFamily="34" charset="-127"/>
                <a:cs typeface="Times New Roman" panose="02020603050405020304" pitchFamily="18" charset="0"/>
              </a:rPr>
            </a:br>
            <a:r>
              <a:rPr lang="de-AT" sz="6300" b="1" i="1" dirty="0">
                <a:solidFill>
                  <a:srgbClr val="FFFFFF"/>
                </a:solidFill>
                <a:effectLst/>
                <a:latin typeface="Arial" panose="020B0604020202020204" pitchFamily="34" charset="0"/>
                <a:ea typeface="Malgun Gothic" panose="020B0503020000020004" pitchFamily="34" charset="-127"/>
                <a:cs typeface="Times New Roman" panose="02020603050405020304" pitchFamily="18" charset="0"/>
              </a:rPr>
              <a:t>KATA-LOG</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p:txBody>
      </p:sp>
      <p:pic>
        <p:nvPicPr>
          <p:cNvPr id="17" name="Grafik 16">
            <a:extLst>
              <a:ext uri="{FF2B5EF4-FFF2-40B4-BE49-F238E27FC236}">
                <a16:creationId xmlns:a16="http://schemas.microsoft.com/office/drawing/2014/main" id="{ED4920D2-4749-9343-B8E7-1D5F640E2006}"/>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6242804" y="773113"/>
            <a:ext cx="719455" cy="719455"/>
          </a:xfrm>
          <a:prstGeom prst="rect">
            <a:avLst/>
          </a:prstGeom>
        </p:spPr>
      </p:pic>
      <p:sp>
        <p:nvSpPr>
          <p:cNvPr id="18" name="Textfeld 4">
            <a:extLst>
              <a:ext uri="{FF2B5EF4-FFF2-40B4-BE49-F238E27FC236}">
                <a16:creationId xmlns:a16="http://schemas.microsoft.com/office/drawing/2014/main" id="{269992AC-77F2-9A48-9B6B-FD86164BD3AD}"/>
              </a:ext>
            </a:extLst>
          </p:cNvPr>
          <p:cNvSpPr txBox="1"/>
          <p:nvPr/>
        </p:nvSpPr>
        <p:spPr>
          <a:xfrm rot="5400000">
            <a:off x="5986463" y="8986520"/>
            <a:ext cx="1675130" cy="48196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r"/>
            <a:r>
              <a:rPr lang="de-AT" sz="2500" b="1" i="1" dirty="0">
                <a:solidFill>
                  <a:srgbClr val="FFFFFF"/>
                </a:solidFill>
                <a:effectLst/>
                <a:latin typeface="Arial" panose="020B0604020202020204" pitchFamily="34" charset="0"/>
                <a:ea typeface="Malgun Gothic" panose="020B0503020000020004" pitchFamily="34" charset="-127"/>
                <a:cs typeface="Times New Roman" panose="02020603050405020304" pitchFamily="18" charset="0"/>
              </a:rPr>
              <a:t>08/2030</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p:txBody>
      </p:sp>
    </p:spTree>
    <p:extLst>
      <p:ext uri="{BB962C8B-B14F-4D97-AF65-F5344CB8AC3E}">
        <p14:creationId xmlns:p14="http://schemas.microsoft.com/office/powerpoint/2010/main" val="37844145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33077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descr="Ein Bild, das Himmel, draußen, Sonnenuntergang, Asphalt enthält.&#10;&#10;Automatisch generierte Beschreibung">
            <a:extLst>
              <a:ext uri="{FF2B5EF4-FFF2-40B4-BE49-F238E27FC236}">
                <a16:creationId xmlns:a16="http://schemas.microsoft.com/office/drawing/2014/main" id="{CA0EC0F9-336F-B641-872B-D068930E6CB5}"/>
              </a:ext>
            </a:extLst>
          </p:cNvPr>
          <p:cNvPicPr/>
          <p:nvPr/>
        </p:nvPicPr>
        <p:blipFill rotWithShape="1">
          <a:blip r:embed="rId2">
            <a:extLst>
              <a:ext uri="{28A0092B-C50C-407E-A947-70E740481C1C}">
                <a14:useLocalDpi xmlns:a14="http://schemas.microsoft.com/office/drawing/2010/main" val="0"/>
              </a:ext>
            </a:extLst>
          </a:blip>
          <a:srcRect l="470" t="41" r="470" b="33434"/>
          <a:stretch/>
        </p:blipFill>
        <p:spPr bwMode="auto">
          <a:xfrm>
            <a:off x="0" y="3060383"/>
            <a:ext cx="7559675" cy="7631430"/>
          </a:xfrm>
          <a:prstGeom prst="rect">
            <a:avLst/>
          </a:prstGeom>
          <a:ln>
            <a:noFill/>
          </a:ln>
          <a:extLst>
            <a:ext uri="{53640926-AAD7-44D8-BBD7-CCE9431645EC}">
              <a14:shadowObscured xmlns:a14="http://schemas.microsoft.com/office/drawing/2010/main"/>
            </a:ext>
          </a:extLst>
        </p:spPr>
      </p:pic>
      <p:sp>
        <p:nvSpPr>
          <p:cNvPr id="7" name="Textfeld 16">
            <a:extLst>
              <a:ext uri="{FF2B5EF4-FFF2-40B4-BE49-F238E27FC236}">
                <a16:creationId xmlns:a16="http://schemas.microsoft.com/office/drawing/2014/main" id="{980698C4-42CD-7945-A912-7294AE6ABB7C}"/>
              </a:ext>
            </a:extLst>
          </p:cNvPr>
          <p:cNvSpPr txBox="1"/>
          <p:nvPr/>
        </p:nvSpPr>
        <p:spPr>
          <a:xfrm>
            <a:off x="540385" y="773113"/>
            <a:ext cx="6479540" cy="166624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ts val="2400"/>
              </a:lnSpc>
            </a:pPr>
            <a:r>
              <a:rPr lang="de-AT" sz="2000" b="1" i="1" dirty="0">
                <a:effectLst/>
                <a:latin typeface="Arial" panose="020B0604020202020204" pitchFamily="34" charset="0"/>
                <a:ea typeface="Malgun Gothic" panose="020B0503020000020004" pitchFamily="34" charset="-127"/>
                <a:cs typeface="Times New Roman" panose="02020603050405020304" pitchFamily="18" charset="0"/>
              </a:rPr>
              <a:t>DEIN TOLLER KATALOG</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2400"/>
              </a:lnSpc>
            </a:pPr>
            <a:r>
              <a:rPr lang="de-AT" sz="2000" i="1" dirty="0">
                <a:effectLst/>
                <a:latin typeface="Arial" panose="020B0604020202020204" pitchFamily="34" charset="0"/>
                <a:ea typeface="Malgun Gothic" panose="020B0503020000020004" pitchFamily="34" charset="-127"/>
                <a:cs typeface="Times New Roman" panose="02020603050405020304" pitchFamily="18" charset="0"/>
              </a:rPr>
              <a:t>DEINE TOLLEN PRODUKTE</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de-AT" sz="1000" dirty="0">
                <a:effectLst/>
                <a:latin typeface="Arial" panose="020B0604020202020204" pitchFamily="34" charset="0"/>
                <a:ea typeface="Malgun Gothic" panose="020B0503020000020004" pitchFamily="34" charset="-127"/>
                <a:cs typeface="Times New Roman" panose="02020603050405020304" pitchFamily="18" charset="0"/>
              </a:rPr>
              <a:t> </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de-AT" sz="1000" dirty="0">
                <a:effectLst/>
                <a:latin typeface="Arial" panose="020B0604020202020204" pitchFamily="34" charset="0"/>
                <a:ea typeface="Malgun Gothic" panose="020B0503020000020004" pitchFamily="34" charset="-127"/>
                <a:cs typeface="Times New Roman" panose="02020603050405020304" pitchFamily="18" charset="0"/>
              </a:rPr>
              <a:t>Oluptati nvelis sim volore pro te odisitiis ernam repernam apictusam volora coria volupta sequia aut ium sectur, que vero volorep taerchil magnis essint, ut et essum et ditio. </a:t>
            </a:r>
            <a:r>
              <a:rPr lang="en-US" sz="1000" dirty="0">
                <a:effectLst/>
                <a:latin typeface="Arial" panose="020B0604020202020204" pitchFamily="34" charset="0"/>
                <a:ea typeface="Malgun Gothic" panose="020B0503020000020004" pitchFamily="34" charset="-127"/>
                <a:cs typeface="Times New Roman" panose="02020603050405020304" pitchFamily="18" charset="0"/>
              </a:rPr>
              <a:t>Dunt veliquis sit a peliquam ape voluptatur alit exceris est ad eum lam repel is assi offictur? Ehendit et id quam id quodi consed ut lam, ut im endae dendam voloriorem escipsam fugitatqui ditas nient am autem is inciendit, sitas ad qui nim evenia doluptiur aut eum saperum, sequis et, toriatem haribus sunt et hic torrum sequi as cus asperitatur sint.</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p:txBody>
      </p:sp>
    </p:spTree>
    <p:extLst>
      <p:ext uri="{BB962C8B-B14F-4D97-AF65-F5344CB8AC3E}">
        <p14:creationId xmlns:p14="http://schemas.microsoft.com/office/powerpoint/2010/main" val="18794998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11">
            <a:extLst>
              <a:ext uri="{FF2B5EF4-FFF2-40B4-BE49-F238E27FC236}">
                <a16:creationId xmlns:a16="http://schemas.microsoft.com/office/drawing/2014/main" id="{7821771B-772B-7B41-8358-24195EC17991}"/>
              </a:ext>
            </a:extLst>
          </p:cNvPr>
          <p:cNvSpPr txBox="1"/>
          <p:nvPr/>
        </p:nvSpPr>
        <p:spPr>
          <a:xfrm>
            <a:off x="540385" y="773113"/>
            <a:ext cx="6479540" cy="166624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ts val="2400"/>
              </a:lnSpc>
            </a:pPr>
            <a:r>
              <a:rPr lang="de-AT" sz="2000" b="1" i="1" dirty="0">
                <a:effectLst/>
                <a:latin typeface="Arial" panose="020B0604020202020204" pitchFamily="34" charset="0"/>
                <a:ea typeface="Malgun Gothic" panose="020B0503020000020004" pitchFamily="34" charset="-127"/>
                <a:cs typeface="Times New Roman" panose="02020603050405020304" pitchFamily="18" charset="0"/>
              </a:rPr>
              <a:t>PROJEKT 01</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2400"/>
              </a:lnSpc>
            </a:pPr>
            <a:r>
              <a:rPr lang="de-AT" sz="2000" i="1" dirty="0">
                <a:effectLst/>
                <a:latin typeface="Arial" panose="020B0604020202020204" pitchFamily="34" charset="0"/>
                <a:ea typeface="Malgun Gothic" panose="020B0503020000020004" pitchFamily="34" charset="-127"/>
                <a:cs typeface="Times New Roman" panose="02020603050405020304" pitchFamily="18" charset="0"/>
              </a:rPr>
              <a:t>DEIN TOLLES PROJEKT</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de-AT" sz="1000" dirty="0">
                <a:effectLst/>
                <a:latin typeface="Arial" panose="020B0604020202020204" pitchFamily="34" charset="0"/>
                <a:ea typeface="Malgun Gothic" panose="020B0503020000020004" pitchFamily="34" charset="-127"/>
                <a:cs typeface="Times New Roman" panose="02020603050405020304" pitchFamily="18" charset="0"/>
              </a:rPr>
              <a:t> </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de-AT" sz="1000" dirty="0">
                <a:effectLst/>
                <a:latin typeface="Arial" panose="020B0604020202020204" pitchFamily="34" charset="0"/>
                <a:ea typeface="Malgun Gothic" panose="020B0503020000020004" pitchFamily="34" charset="-127"/>
                <a:cs typeface="Times New Roman" panose="02020603050405020304" pitchFamily="18" charset="0"/>
              </a:rPr>
              <a:t>Porepuda demped quostiant, nullace stius, etureptatem lam ium restibus quia siminimusda sit quiasped quatet que non etusam rehenitate doloris quo ideniscia corrum quibusdam, optas sima volupta cus ulpa volorpo ritaturem susciur min consequundis de voloreped ea in nulluptas in nonsedi gnient alique con cora sit quae essimol orepelias ius si di totatio que et excere rem aliquunte veruntur repudis vendemquo coraestibus volorum im laboria volum quas senda am sam fugias repeliqui int que parumet latio te que pa non ne con.</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p:txBody>
      </p:sp>
      <p:pic>
        <p:nvPicPr>
          <p:cNvPr id="7" name="Grafik 6" descr="Ein Bild, das Gebäude enthält.&#10;&#10;Automatisch generierte Beschreibung">
            <a:extLst>
              <a:ext uri="{FF2B5EF4-FFF2-40B4-BE49-F238E27FC236}">
                <a16:creationId xmlns:a16="http://schemas.microsoft.com/office/drawing/2014/main" id="{A9B172DA-2032-4946-A858-0C756CA16F13}"/>
              </a:ext>
            </a:extLst>
          </p:cNvPr>
          <p:cNvPicPr/>
          <p:nvPr/>
        </p:nvPicPr>
        <p:blipFill rotWithShape="1">
          <a:blip r:embed="rId2">
            <a:extLst>
              <a:ext uri="{28A0092B-C50C-407E-A947-70E740481C1C}">
                <a14:useLocalDpi xmlns:a14="http://schemas.microsoft.com/office/drawing/2010/main" val="0"/>
              </a:ext>
            </a:extLst>
          </a:blip>
          <a:srcRect l="474" r="466" b="33474"/>
          <a:stretch/>
        </p:blipFill>
        <p:spPr bwMode="auto">
          <a:xfrm>
            <a:off x="-1" y="3060383"/>
            <a:ext cx="7559675" cy="763143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271345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descr="Ein Bild, das draußen, Gebäude, Stadt enthält.&#10;&#10;Automatisch generierte Beschreibung">
            <a:extLst>
              <a:ext uri="{FF2B5EF4-FFF2-40B4-BE49-F238E27FC236}">
                <a16:creationId xmlns:a16="http://schemas.microsoft.com/office/drawing/2014/main" id="{CAC916A6-4E80-DA40-B4D4-ADE1DA4F4FB8}"/>
              </a:ext>
            </a:extLst>
          </p:cNvPr>
          <p:cNvPicPr/>
          <p:nvPr/>
        </p:nvPicPr>
        <p:blipFill rotWithShape="1">
          <a:blip r:embed="rId2">
            <a:extLst>
              <a:ext uri="{28A0092B-C50C-407E-A947-70E740481C1C}">
                <a14:useLocalDpi xmlns:a14="http://schemas.microsoft.com/office/drawing/2010/main" val="0"/>
              </a:ext>
            </a:extLst>
          </a:blip>
          <a:srcRect l="462" t="53414" r="462" b="-123"/>
          <a:stretch/>
        </p:blipFill>
        <p:spPr bwMode="auto">
          <a:xfrm>
            <a:off x="-1" y="0"/>
            <a:ext cx="7559675" cy="5346065"/>
          </a:xfrm>
          <a:prstGeom prst="rect">
            <a:avLst/>
          </a:prstGeom>
          <a:ln>
            <a:noFill/>
          </a:ln>
          <a:extLst>
            <a:ext uri="{53640926-AAD7-44D8-BBD7-CCE9431645EC}">
              <a14:shadowObscured xmlns:a14="http://schemas.microsoft.com/office/drawing/2010/main"/>
            </a:ext>
          </a:extLst>
        </p:spPr>
      </p:pic>
      <p:sp>
        <p:nvSpPr>
          <p:cNvPr id="5" name="Textfeld 22">
            <a:extLst>
              <a:ext uri="{FF2B5EF4-FFF2-40B4-BE49-F238E27FC236}">
                <a16:creationId xmlns:a16="http://schemas.microsoft.com/office/drawing/2014/main" id="{1B1B04CC-2A94-5741-9F67-5B8E57206ED8}"/>
              </a:ext>
            </a:extLst>
          </p:cNvPr>
          <p:cNvSpPr txBox="1"/>
          <p:nvPr/>
        </p:nvSpPr>
        <p:spPr>
          <a:xfrm>
            <a:off x="540385" y="6083419"/>
            <a:ext cx="6479540" cy="328676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ts val="2400"/>
              </a:lnSpc>
            </a:pPr>
            <a:r>
              <a:rPr lang="en-US" sz="2000" b="1" i="1" dirty="0">
                <a:effectLst/>
                <a:latin typeface="Arial" panose="020B0604020202020204" pitchFamily="34" charset="0"/>
                <a:ea typeface="Malgun Gothic" panose="020B0503020000020004" pitchFamily="34" charset="-127"/>
                <a:cs typeface="Times New Roman" panose="02020603050405020304" pitchFamily="18" charset="0"/>
              </a:rPr>
              <a:t>PROJEKT 02</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2400"/>
              </a:lnSpc>
            </a:pPr>
            <a:r>
              <a:rPr lang="en-US" sz="2000" i="1" dirty="0">
                <a:effectLst/>
                <a:latin typeface="Arial" panose="020B0604020202020204" pitchFamily="34" charset="0"/>
                <a:ea typeface="Malgun Gothic" panose="020B0503020000020004" pitchFamily="34" charset="-127"/>
                <a:cs typeface="Times New Roman" panose="02020603050405020304" pitchFamily="18" charset="0"/>
              </a:rPr>
              <a:t>DEIN TOLLES PROJEKT</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en-US" sz="1000" dirty="0">
                <a:effectLst/>
                <a:latin typeface="Arial" panose="020B0604020202020204" pitchFamily="34" charset="0"/>
                <a:ea typeface="Malgun Gothic" panose="020B0503020000020004" pitchFamily="34" charset="-127"/>
                <a:cs typeface="Times New Roman" panose="02020603050405020304" pitchFamily="18" charset="0"/>
              </a:rPr>
              <a:t> </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en-US" sz="1000" dirty="0">
                <a:effectLst/>
                <a:latin typeface="Arial" panose="020B0604020202020204" pitchFamily="34" charset="0"/>
                <a:ea typeface="Malgun Gothic" panose="020B0503020000020004" pitchFamily="34" charset="-127"/>
                <a:cs typeface="Times New Roman" panose="02020603050405020304" pitchFamily="18" charset="0"/>
              </a:rPr>
              <a:t>Conductatium se diem Romne con rem vilnem tus, quondam pecivat.</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en-US" sz="1000" dirty="0">
                <a:effectLst/>
                <a:latin typeface="Arial" panose="020B0604020202020204" pitchFamily="34" charset="0"/>
                <a:ea typeface="Malgun Gothic" panose="020B0503020000020004" pitchFamily="34" charset="-127"/>
                <a:cs typeface="Times New Roman" panose="02020603050405020304" pitchFamily="18" charset="0"/>
              </a:rPr>
              <a:t>Palarioritra ne etis caperestris convemus, adhuidem poribus hos, quod se mantistilin stemnicus, orbit inc remur liu sistra L. Soludepse, or ia vit red se ips, ne actur hus es! Romnos rem audem me ponvero inte conu et; enatimus, C. Arit? qua non deatquit vissenati, quod dum nonsulin num in sultur in prata L. Etrum iu vertero consul cute, es o virio, menatum no. Mulisus sil tam intereo et? Nihi, nossa dicaedi issende larenat erniuspes Cat vas sulibut ernimiu quem, moerio hil vili, non sedem iur. At paris optelic aecuppl. Habem conum inendem hil hacientisus addum patum fuidepsedo, noveriderum, Catur lostum rebus cere conihiliem in popublinat.</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de-AT" sz="1000" dirty="0">
                <a:effectLst/>
                <a:latin typeface="Arial" panose="020B0604020202020204" pitchFamily="34" charset="0"/>
                <a:ea typeface="Malgun Gothic" panose="020B0503020000020004" pitchFamily="34" charset="-127"/>
                <a:cs typeface="Times New Roman" panose="02020603050405020304" pitchFamily="18" charset="0"/>
              </a:rPr>
              <a:t>Batio, nin ari prorati enterum pl. </a:t>
            </a:r>
            <a:r>
              <a:rPr lang="en-US" sz="1000" dirty="0">
                <a:effectLst/>
                <a:latin typeface="Arial" panose="020B0604020202020204" pitchFamily="34" charset="0"/>
                <a:ea typeface="Malgun Gothic" panose="020B0503020000020004" pitchFamily="34" charset="-127"/>
                <a:cs typeface="Times New Roman" panose="02020603050405020304" pitchFamily="18" charset="0"/>
              </a:rPr>
              <a:t>Simus, C. Cupicionsuam morum turei intimus noveris.</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en-US" sz="1000" dirty="0">
                <a:effectLst/>
                <a:latin typeface="Arial" panose="020B0604020202020204" pitchFamily="34" charset="0"/>
                <a:ea typeface="Malgun Gothic" panose="020B0503020000020004" pitchFamily="34" charset="-127"/>
                <a:cs typeface="Times New Roman" panose="02020603050405020304" pitchFamily="18" charset="0"/>
              </a:rPr>
              <a:t>At Castiam imusquit, non deresta actus. Sa nostatium vivid facenterfec intia nius eto hilium o te, non-sus, quame imentemunte consultor loculla buntuus vidit pra vis. Ne cus ca derora deatum ta scerica essignos conterioreis boncutum for intis. </a:t>
            </a:r>
            <a:r>
              <a:rPr lang="de-AT" sz="1000" dirty="0">
                <a:effectLst/>
                <a:latin typeface="Arial" panose="020B0604020202020204" pitchFamily="34" charset="0"/>
                <a:ea typeface="Malgun Gothic" panose="020B0503020000020004" pitchFamily="34" charset="-127"/>
                <a:cs typeface="Times New Roman" panose="02020603050405020304" pitchFamily="18" charset="0"/>
              </a:rPr>
              <a:t>Turnimus for quit.</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p:txBody>
      </p:sp>
    </p:spTree>
    <p:extLst>
      <p:ext uri="{BB962C8B-B14F-4D97-AF65-F5344CB8AC3E}">
        <p14:creationId xmlns:p14="http://schemas.microsoft.com/office/powerpoint/2010/main" val="9729820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26">
            <a:extLst>
              <a:ext uri="{FF2B5EF4-FFF2-40B4-BE49-F238E27FC236}">
                <a16:creationId xmlns:a16="http://schemas.microsoft.com/office/drawing/2014/main" id="{AD0558AE-DB66-B441-B05F-0D3AB1A58C58}"/>
              </a:ext>
            </a:extLst>
          </p:cNvPr>
          <p:cNvSpPr txBox="1"/>
          <p:nvPr/>
        </p:nvSpPr>
        <p:spPr>
          <a:xfrm>
            <a:off x="540385" y="773113"/>
            <a:ext cx="6479540" cy="406019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ts val="2400"/>
              </a:lnSpc>
            </a:pPr>
            <a:r>
              <a:rPr lang="de-AT" sz="2000" b="1" i="1" dirty="0">
                <a:effectLst/>
                <a:latin typeface="Arial" panose="020B0604020202020204" pitchFamily="34" charset="0"/>
                <a:ea typeface="Malgun Gothic" panose="020B0503020000020004" pitchFamily="34" charset="-127"/>
                <a:cs typeface="Times New Roman" panose="02020603050405020304" pitchFamily="18" charset="0"/>
              </a:rPr>
              <a:t>PROJEKT 03</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2400"/>
              </a:lnSpc>
            </a:pPr>
            <a:r>
              <a:rPr lang="de-AT" sz="2000" i="1" dirty="0">
                <a:effectLst/>
                <a:latin typeface="Arial" panose="020B0604020202020204" pitchFamily="34" charset="0"/>
                <a:ea typeface="Malgun Gothic" panose="020B0503020000020004" pitchFamily="34" charset="-127"/>
                <a:cs typeface="Times New Roman" panose="02020603050405020304" pitchFamily="18" charset="0"/>
              </a:rPr>
              <a:t>DEIN TOLLES PROJEKT</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de-AT" sz="1000" dirty="0">
                <a:effectLst/>
                <a:latin typeface="Arial" panose="020B0604020202020204" pitchFamily="34" charset="0"/>
                <a:ea typeface="Malgun Gothic" panose="020B0503020000020004" pitchFamily="34" charset="-127"/>
                <a:cs typeface="Times New Roman" panose="02020603050405020304" pitchFamily="18" charset="0"/>
              </a:rPr>
              <a:t> </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de-AT" sz="1000" dirty="0">
                <a:effectLst/>
                <a:latin typeface="Arial" panose="020B0604020202020204" pitchFamily="34" charset="0"/>
                <a:ea typeface="Malgun Gothic" panose="020B0503020000020004" pitchFamily="34" charset="-127"/>
                <a:cs typeface="Times New Roman" panose="02020603050405020304" pitchFamily="18" charset="0"/>
              </a:rPr>
              <a:t>Taquisitat verum fugitatus corehenectis nus, sam, is quiamus et aut renditis magni dolupta tureperum acepellecum et quissec ulliquis magnima ximoles everios aut offictae solorrum hicit vel mintiat ioribea temporation re, consequissi de verion num reic tes praecest, sumquam sim accae estrupt aepudi ut re numquidia volorehentem rerchicia quoditi nonescientia num facerfe ratestistota iustius si iliatus aspienimetur as di sae omnihicae omnihit volorestiur, sitam in ne nate poreperibus reptaque dolupta velibuscipis et fugit et maximpo rehent.</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en-US" sz="1000" dirty="0">
                <a:effectLst/>
                <a:latin typeface="Arial" panose="020B0604020202020204" pitchFamily="34" charset="0"/>
                <a:ea typeface="Malgun Gothic" panose="020B0503020000020004" pitchFamily="34" charset="-127"/>
                <a:cs typeface="Times New Roman" panose="02020603050405020304" pitchFamily="18" charset="0"/>
              </a:rPr>
              <a:t>Arciis ab ipit ideni quodis aut lic tem et ommos et late reicili gendest et que et voloriatqui nam remodiosa antiis quostiam fugit, cullent.</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en-US" sz="1000" dirty="0">
                <a:effectLst/>
                <a:latin typeface="Arial" panose="020B0604020202020204" pitchFamily="34" charset="0"/>
                <a:ea typeface="Malgun Gothic" panose="020B0503020000020004" pitchFamily="34" charset="-127"/>
                <a:cs typeface="Times New Roman" panose="02020603050405020304" pitchFamily="18" charset="0"/>
              </a:rPr>
              <a:t>Fugia et, volorum audaerios enestios si nectation rero corepudae iunt a voluptae vererate se pore pos dolorio eossiminvere audis que coribus, et quis aut iliquib errovit, consenim in eiunt quae re nat labo. Ita cone nonempe dissima gnatia conecepudae eaquia pro quaecaerum accuptur, ommolor emolorum qui offictae perspicium facersp ideliatur?</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en-US" sz="1000" dirty="0">
                <a:effectLst/>
                <a:latin typeface="Arial" panose="020B0604020202020204" pitchFamily="34" charset="0"/>
                <a:ea typeface="Malgun Gothic" panose="020B0503020000020004" pitchFamily="34" charset="-127"/>
                <a:cs typeface="Times New Roman" panose="02020603050405020304" pitchFamily="18" charset="0"/>
              </a:rPr>
              <a:t>Seditat. Nem eossequi optae volores de dolo de conet parchit repta quos nobitia nem consendest, tem eicia doluptia cus ma et labor solesectia nis dolor simolup tusdandebit es siminvenetur acearchil es alibusa nis si ius, quam eosa incta dolupiciae. Daes et ad quos incium ra iunto everate molupturem dolorrume et es etur sit volo consequis aut voluptaturis vid quiatio corepel ipsam fuga. Iliqui alita sam, vent, sum il etur, volecae excestiur sunt ut pos doluptae et amusapis que iurercid molecta testios aut ex et, sim erro volorios ex eum ra si ut eum, eum, alis et et faccae peliqui beaquat ad quae. Itatiberro inihill acimaio qui ventur, occust, acculle cearchi llabore mperibus rerum idi unt et, ame consequae santi ommolum enectur sandae porum autem et porit estibus.</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p:txBody>
      </p:sp>
      <p:pic>
        <p:nvPicPr>
          <p:cNvPr id="5" name="Grafik 4">
            <a:extLst>
              <a:ext uri="{FF2B5EF4-FFF2-40B4-BE49-F238E27FC236}">
                <a16:creationId xmlns:a16="http://schemas.microsoft.com/office/drawing/2014/main" id="{A4BD686C-5C18-284C-8873-257C19163CC0}"/>
              </a:ext>
            </a:extLst>
          </p:cNvPr>
          <p:cNvPicPr/>
          <p:nvPr/>
        </p:nvPicPr>
        <p:blipFill rotWithShape="1">
          <a:blip r:embed="rId2">
            <a:extLst>
              <a:ext uri="{28A0092B-C50C-407E-A947-70E740481C1C}">
                <a14:useLocalDpi xmlns:a14="http://schemas.microsoft.com/office/drawing/2010/main" val="0"/>
              </a:ext>
            </a:extLst>
          </a:blip>
          <a:srcRect l="470" t="-2" r="470" b="53400"/>
          <a:stretch/>
        </p:blipFill>
        <p:spPr bwMode="auto">
          <a:xfrm>
            <a:off x="0" y="5345906"/>
            <a:ext cx="7559675" cy="534543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6392933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49917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descr="Ein Bild, das draußen, Gebäude, Stadt enthält.&#10;&#10;Automatisch generierte Beschreibung">
            <a:extLst>
              <a:ext uri="{FF2B5EF4-FFF2-40B4-BE49-F238E27FC236}">
                <a16:creationId xmlns:a16="http://schemas.microsoft.com/office/drawing/2014/main" id="{37EF9357-27A8-8B48-85ED-F0392A0E4A49}"/>
              </a:ext>
            </a:extLst>
          </p:cNvPr>
          <p:cNvPicPr/>
          <p:nvPr/>
        </p:nvPicPr>
        <p:blipFill rotWithShape="1">
          <a:blip r:embed="rId2">
            <a:extLst>
              <a:ext uri="{28A0092B-C50C-407E-A947-70E740481C1C}">
                <a14:useLocalDpi xmlns:a14="http://schemas.microsoft.com/office/drawing/2010/main" val="0"/>
              </a:ext>
            </a:extLst>
          </a:blip>
          <a:srcRect r="940" b="6605"/>
          <a:stretch/>
        </p:blipFill>
        <p:spPr>
          <a:xfrm>
            <a:off x="0" y="0"/>
            <a:ext cx="7559675" cy="10691813"/>
          </a:xfrm>
          <a:prstGeom prst="rect">
            <a:avLst/>
          </a:prstGeom>
        </p:spPr>
      </p:pic>
      <p:sp>
        <p:nvSpPr>
          <p:cNvPr id="3" name="Textfeld 28">
            <a:extLst>
              <a:ext uri="{FF2B5EF4-FFF2-40B4-BE49-F238E27FC236}">
                <a16:creationId xmlns:a16="http://schemas.microsoft.com/office/drawing/2014/main" id="{ECB15993-DC8B-2247-8C99-3940A033C16C}"/>
              </a:ext>
            </a:extLst>
          </p:cNvPr>
          <p:cNvSpPr txBox="1"/>
          <p:nvPr/>
        </p:nvSpPr>
        <p:spPr>
          <a:xfrm>
            <a:off x="4237355" y="773113"/>
            <a:ext cx="2782570" cy="364299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ts val="2400"/>
              </a:lnSpc>
            </a:pPr>
            <a:r>
              <a:rPr lang="de-AT" sz="2000" b="1" i="1" dirty="0">
                <a:solidFill>
                  <a:srgbClr val="FFFFFF"/>
                </a:solidFill>
                <a:effectLst/>
                <a:latin typeface="Arial" panose="020B0604020202020204" pitchFamily="34" charset="0"/>
                <a:ea typeface="Malgun Gothic" panose="020B0503020000020004" pitchFamily="34" charset="-127"/>
                <a:cs typeface="Times New Roman" panose="02020603050405020304" pitchFamily="18" charset="0"/>
              </a:rPr>
              <a:t>DEIN </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2400"/>
              </a:lnSpc>
            </a:pPr>
            <a:r>
              <a:rPr lang="de-AT" sz="2000" b="1" i="1" dirty="0">
                <a:solidFill>
                  <a:srgbClr val="FFFFFF"/>
                </a:solidFill>
                <a:effectLst/>
                <a:latin typeface="Arial" panose="020B0604020202020204" pitchFamily="34" charset="0"/>
                <a:ea typeface="Malgun Gothic" panose="020B0503020000020004" pitchFamily="34" charset="-127"/>
                <a:cs typeface="Times New Roman" panose="02020603050405020304" pitchFamily="18" charset="0"/>
              </a:rPr>
              <a:t>TOLLER </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2400"/>
              </a:lnSpc>
            </a:pPr>
            <a:r>
              <a:rPr lang="de-AT" sz="2000" b="1" i="1" dirty="0">
                <a:solidFill>
                  <a:srgbClr val="FFFFFF"/>
                </a:solidFill>
                <a:effectLst/>
                <a:latin typeface="Arial" panose="020B0604020202020204" pitchFamily="34" charset="0"/>
                <a:ea typeface="Malgun Gothic" panose="020B0503020000020004" pitchFamily="34" charset="-127"/>
                <a:cs typeface="Times New Roman" panose="02020603050405020304" pitchFamily="18" charset="0"/>
              </a:rPr>
              <a:t>KATALOG</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de-AT" sz="1000" dirty="0">
                <a:solidFill>
                  <a:srgbClr val="FFFFFF"/>
                </a:solidFill>
                <a:effectLst/>
                <a:latin typeface="Arial" panose="020B0604020202020204" pitchFamily="34" charset="0"/>
                <a:ea typeface="Malgun Gothic" panose="020B0503020000020004" pitchFamily="34" charset="-127"/>
                <a:cs typeface="Times New Roman" panose="02020603050405020304" pitchFamily="18" charset="0"/>
              </a:rPr>
              <a:t> </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ts val="1200"/>
              </a:lnSpc>
            </a:pPr>
            <a:r>
              <a:rPr lang="de-AT" sz="1000" dirty="0">
                <a:solidFill>
                  <a:srgbClr val="FFFFFF"/>
                </a:solidFill>
                <a:effectLst/>
                <a:latin typeface="Arial" panose="020B0604020202020204" pitchFamily="34" charset="0"/>
                <a:ea typeface="Malgun Gothic" panose="020B0503020000020004" pitchFamily="34" charset="-127"/>
                <a:cs typeface="Times New Roman" panose="02020603050405020304" pitchFamily="18" charset="0"/>
              </a:rPr>
              <a:t>Ribus repta dolor solorem. Nam ra expedit atatius ut aut libeat ulpa dunti a none nus que lab is susam, nullores maximo cum qui dolorum fugiate eossus saeperc hillest, officimus vit vent apis de aliquuntio earum fugitis mod minctiust ma volenem. Itas alicia dolor mosapit audande ndaesti onsequo doluptur, que nim voluptatur aut et eum dusae ni as vel et as dolupta sitiori onsequid ut vendellam repudit, quia cusaperferem ipsape si beriore aceaqui volliquo bernam, et labo. Et vidisit iatecus aut latur?</a:t>
            </a:r>
            <a:endParaRPr lang="de-AT" sz="1200" dirty="0">
              <a:effectLst/>
              <a:latin typeface="Calibri" panose="020F0502020204030204" pitchFamily="34" charset="0"/>
              <a:ea typeface="Malgun Gothic" panose="020B0503020000020004" pitchFamily="34" charset="-127"/>
              <a:cs typeface="Times New Roman" panose="02020603050405020304" pitchFamily="18" charset="0"/>
            </a:endParaRPr>
          </a:p>
        </p:txBody>
      </p:sp>
    </p:spTree>
    <p:extLst>
      <p:ext uri="{BB962C8B-B14F-4D97-AF65-F5344CB8AC3E}">
        <p14:creationId xmlns:p14="http://schemas.microsoft.com/office/powerpoint/2010/main" val="3909066574"/>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DF457098E89DFF4D8A63E172443550C7" ma:contentTypeVersion="17" ma:contentTypeDescription="Ein neues Dokument erstellen." ma:contentTypeScope="" ma:versionID="87c4e07e6bfebac4012f5dc74780b908">
  <xsd:schema xmlns:xsd="http://www.w3.org/2001/XMLSchema" xmlns:xs="http://www.w3.org/2001/XMLSchema" xmlns:p="http://schemas.microsoft.com/office/2006/metadata/properties" xmlns:ns2="b1e7bcc3-5b2a-46e2-b04e-63e1241d7253" xmlns:ns3="e1e59560-6dc9-4e10-8dcd-37eda6173f0f" targetNamespace="http://schemas.microsoft.com/office/2006/metadata/properties" ma:root="true" ma:fieldsID="29b89790bf67f22b19ed2345a1d71052" ns2:_="" ns3:_="">
    <xsd:import namespace="b1e7bcc3-5b2a-46e2-b04e-63e1241d7253"/>
    <xsd:import namespace="e1e59560-6dc9-4e10-8dcd-37eda6173f0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DesignFeedback" minOccurs="0"/>
                <xsd:element ref="ns2:MediaServiceLocation" minOccurs="0"/>
                <xsd:element ref="ns2:MediaLengthInSeconds"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1e7bcc3-5b2a-46e2-b04e-63e1241d725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DesignFeedback" ma:index="17" nillable="true" ma:displayName="Design Feedback" ma:format="Dropdown" ma:internalName="DesignFeedback">
      <xsd:simpleType>
        <xsd:restriction base="dms:Choice">
          <xsd:enumeration value="Neues Design"/>
          <xsd:enumeration value=" eingearbeitetes Feedback"/>
          <xsd:enumeration value="alt/ ausgeschieden"/>
          <xsd:enumeration value="Freigegeben"/>
        </xsd:restriction>
      </xsd:simpleType>
    </xsd:element>
    <xsd:element name="MediaServiceLocation" ma:index="18" nillable="true" ma:displayName="Location" ma:internalName="MediaServiceLocatio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Bildmarkierungen" ma:readOnly="false" ma:fieldId="{5cf76f15-5ced-4ddc-b409-7134ff3c332f}" ma:taxonomyMulti="true" ma:sspId="616e7f38-20d5-4cba-8c06-46f639920183"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1e59560-6dc9-4e10-8dcd-37eda6173f0f" elementFormDefault="qualified">
    <xsd:import namespace="http://schemas.microsoft.com/office/2006/documentManagement/types"/>
    <xsd:import namespace="http://schemas.microsoft.com/office/infopath/2007/PartnerControls"/>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element name="TaxCatchAll" ma:index="24" nillable="true" ma:displayName="Taxonomy Catch All Column" ma:hidden="true" ma:list="{23e19c14-b15a-4635-9719-09ae6e54ae97}" ma:internalName="TaxCatchAll" ma:showField="CatchAllData" ma:web="e1e59560-6dc9-4e10-8dcd-37eda6173f0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ignFeedback xmlns="b1e7bcc3-5b2a-46e2-b04e-63e1241d7253" xsi:nil="true"/>
    <lcf76f155ced4ddcb4097134ff3c332f xmlns="b1e7bcc3-5b2a-46e2-b04e-63e1241d7253">
      <Terms xmlns="http://schemas.microsoft.com/office/infopath/2007/PartnerControls"/>
    </lcf76f155ced4ddcb4097134ff3c332f>
    <TaxCatchAll xmlns="e1e59560-6dc9-4e10-8dcd-37eda6173f0f" xsi:nil="true"/>
  </documentManagement>
</p:properties>
</file>

<file path=customXml/itemProps1.xml><?xml version="1.0" encoding="utf-8"?>
<ds:datastoreItem xmlns:ds="http://schemas.openxmlformats.org/officeDocument/2006/customXml" ds:itemID="{A3ED3A8B-90EF-4E53-A5C0-0DF2DCD69293}"/>
</file>

<file path=customXml/itemProps2.xml><?xml version="1.0" encoding="utf-8"?>
<ds:datastoreItem xmlns:ds="http://schemas.openxmlformats.org/officeDocument/2006/customXml" ds:itemID="{0D2B9E4A-054E-4BA8-B64A-A3E59D56A29B}"/>
</file>

<file path=customXml/itemProps3.xml><?xml version="1.0" encoding="utf-8"?>
<ds:datastoreItem xmlns:ds="http://schemas.openxmlformats.org/officeDocument/2006/customXml" ds:itemID="{0162DC5B-5183-46A0-A9AD-B8CB7F0289FF}"/>
</file>

<file path=docProps/app.xml><?xml version="1.0" encoding="utf-8"?>
<Properties xmlns="http://schemas.openxmlformats.org/officeDocument/2006/extended-properties" xmlns:vt="http://schemas.openxmlformats.org/officeDocument/2006/docPropsVTypes">
  <Template>Office Theme</Template>
  <TotalTime>0</TotalTime>
  <Words>821</Words>
  <Application>Microsoft Macintosh PowerPoint</Application>
  <PresentationFormat>Benutzerdefiniert</PresentationFormat>
  <Paragraphs>30</Paragraphs>
  <Slides>8</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8</vt:i4>
      </vt:variant>
    </vt:vector>
  </HeadingPairs>
  <TitlesOfParts>
    <vt:vector size="12" baseType="lpstr">
      <vt:lpstr>Calibri</vt:lpstr>
      <vt:lpstr>Arial</vt:lpstr>
      <vt:lpstr>Calibri Light</vt:lpstr>
      <vt:lpstr>Office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Bergmann Tina</dc:creator>
  <cp:lastModifiedBy>Bergmann Tina</cp:lastModifiedBy>
  <cp:revision>2</cp:revision>
  <dcterms:created xsi:type="dcterms:W3CDTF">2022-07-26T19:04:58Z</dcterms:created>
  <dcterms:modified xsi:type="dcterms:W3CDTF">2022-07-26T19:49:15Z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0x010100DF457098E89DFF4D8A63E172443550C7</vt:lpwstr>
  </property>
  <property fmtid="{D5CDD505-2E9C-101B-9397-08002B2CF9AE}" pid="3" name="MediaServiceImageTags">
    <vt:lpwstr/>
  </property>
</Properties>
</file>