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5040000" cy="5040000"/>
  <p:notesSz cx="5040000" cy="504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378000" y="824833"/>
            <a:ext cx="4284000" cy="1754666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630000" y="2647167"/>
            <a:ext cx="3779999" cy="1216832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3606750" y="268333"/>
            <a:ext cx="1086750" cy="4271166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346500" y="268333"/>
            <a:ext cx="3197250" cy="4271166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43875" y="1256501"/>
            <a:ext cx="4347000" cy="2096499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43875" y="3372834"/>
            <a:ext cx="4347000" cy="1102499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346500" y="1341666"/>
            <a:ext cx="2142000" cy="3197833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551499" y="1341666"/>
            <a:ext cx="2142000" cy="3197833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47156" y="268334"/>
            <a:ext cx="4347000" cy="974167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47156" y="1235500"/>
            <a:ext cx="2132155" cy="6054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347156" y="1841000"/>
            <a:ext cx="2132155" cy="2707833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2551500" y="1235500"/>
            <a:ext cx="2142656" cy="6054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2551500" y="1841000"/>
            <a:ext cx="2142656" cy="2707833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47156" y="336000"/>
            <a:ext cx="1625531" cy="1175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2142656" y="725667"/>
            <a:ext cx="2551499" cy="3581666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347156" y="1512000"/>
            <a:ext cx="1625531" cy="2801167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47156" y="336000"/>
            <a:ext cx="1625531" cy="1175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2142656" y="725667"/>
            <a:ext cx="2551499" cy="3581666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347156" y="1512000"/>
            <a:ext cx="1625531" cy="2801167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46500" y="268334"/>
            <a:ext cx="4347000" cy="9741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46500" y="1341666"/>
            <a:ext cx="4347000" cy="31978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46500" y="4671334"/>
            <a:ext cx="1134000" cy="26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669500" y="4671334"/>
            <a:ext cx="1700999" cy="26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3559499" y="4671334"/>
            <a:ext cx="1134000" cy="26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rcRect l="0" t="12259" r="0" b="20864"/>
          <a:stretch/>
        </p:blipFill>
        <p:spPr bwMode="auto">
          <a:xfrm rot="0" flipH="0" flipV="0">
            <a:off x="-640" y="0"/>
            <a:ext cx="5041280" cy="5057042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177051" y="215999"/>
            <a:ext cx="3606955" cy="172415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2400" b="1">
                <a:latin typeface="Verdana"/>
                <a:ea typeface="Malgun Gothic"/>
                <a:cs typeface="Times New Roman"/>
              </a:rPr>
              <a:t>DEIN</a:t>
            </a:r>
            <a:endParaRPr sz="24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2400" b="1">
                <a:latin typeface="Verdana"/>
                <a:ea typeface="Malgun Gothic"/>
                <a:cs typeface="Times New Roman"/>
              </a:rPr>
              <a:t>TOLLES</a:t>
            </a:r>
            <a:endParaRPr sz="24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2400" b="1">
                <a:latin typeface="Verdana"/>
                <a:ea typeface="Malgun Gothic"/>
                <a:cs typeface="Times New Roman"/>
              </a:rPr>
              <a:t>EVENT</a:t>
            </a:r>
            <a:endParaRPr sz="24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 rot="0" flipH="0" flipV="0">
            <a:off x="4184303" y="215998"/>
            <a:ext cx="660846" cy="660846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3043366" y="1950413"/>
            <a:ext cx="1801784" cy="3972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1000" b="1">
                <a:latin typeface="Verdana"/>
                <a:ea typeface="Malgun Gothic"/>
                <a:cs typeface="Times New Roman"/>
              </a:rPr>
              <a:t>15. Juni</a:t>
            </a:r>
            <a:endParaRPr sz="10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1000">
                <a:latin typeface="Verdana"/>
                <a:ea typeface="Malgun Gothic"/>
                <a:cs typeface="Times New Roman"/>
              </a:rPr>
              <a:t>In deiner Location</a:t>
            </a:r>
            <a:endParaRPr sz="10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5" name="Oval 14" hidden="0"/>
          <p:cNvSpPr>
            <a:spLocks noChangeAspect="1"/>
          </p:cNvSpPr>
          <p:nvPr isPhoto="0" userDrawn="0"/>
        </p:nvSpPr>
        <p:spPr bwMode="auto">
          <a:xfrm flipH="0" flipV="0">
            <a:off x="600474" y="3424403"/>
            <a:ext cx="1196676" cy="11877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6" name="Textfeld 7" hidden="0"/>
          <p:cNvSpPr txBox="1"/>
          <p:nvPr isPhoto="0" userDrawn="0"/>
        </p:nvSpPr>
        <p:spPr bwMode="auto">
          <a:xfrm rot="20678149" flipH="0" flipV="0">
            <a:off x="583989" y="3836033"/>
            <a:ext cx="1231465" cy="37117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9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9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9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900" i="1">
                <a:latin typeface="Verdana"/>
                <a:ea typeface="Malgun Gothic"/>
                <a:cs typeface="Times New Roman"/>
              </a:rPr>
              <a:t>i,</a:t>
            </a:r>
            <a:endParaRPr sz="9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900" i="1">
                <a:latin typeface="Verdana"/>
                <a:ea typeface="Malgun Gothic"/>
                <a:cs typeface="Times New Roman"/>
              </a:rPr>
              <a:t>komm vorbei!</a:t>
            </a:r>
            <a:endParaRPr sz="9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2022-06-20T12:58:25Z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