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5328000" cy="15120000"/>
  <p:notesSz cx="5328000" cy="1512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99600" y="2474498"/>
            <a:ext cx="4528800" cy="5263998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666000" y="7941500"/>
            <a:ext cx="3995998" cy="3650496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812850" y="804999"/>
            <a:ext cx="1148850" cy="1281349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366300" y="804999"/>
            <a:ext cx="3379950" cy="1281349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3525" y="3769503"/>
            <a:ext cx="4595400" cy="6289497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3525" y="10118502"/>
            <a:ext cx="4595400" cy="330749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366300" y="4024998"/>
            <a:ext cx="2264400" cy="959349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697298" y="4024998"/>
            <a:ext cx="2264400" cy="959349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805002"/>
            <a:ext cx="4595400" cy="292250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6993" y="3706500"/>
            <a:ext cx="2253992" cy="181649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66993" y="5523000"/>
            <a:ext cx="2253992" cy="812349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697300" y="3706500"/>
            <a:ext cx="2265093" cy="181649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697300" y="5523000"/>
            <a:ext cx="2265093" cy="812349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1008000"/>
            <a:ext cx="1718418" cy="35279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265093" y="2177001"/>
            <a:ext cx="2697298" cy="10744998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66993" y="4536000"/>
            <a:ext cx="1718418" cy="8403501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993" y="1008000"/>
            <a:ext cx="1718418" cy="35279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2265093" y="2177001"/>
            <a:ext cx="2697298" cy="10744998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66993" y="4536000"/>
            <a:ext cx="1718418" cy="8403501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66300" y="805002"/>
            <a:ext cx="4595400" cy="2922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66300" y="4024998"/>
            <a:ext cx="4595400" cy="9593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66300" y="14014002"/>
            <a:ext cx="1198800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764900" y="14014002"/>
            <a:ext cx="1798198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762898" y="14014002"/>
            <a:ext cx="1198800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2710749" y="-25874"/>
            <a:ext cx="10114499" cy="15171749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87168" y="647997"/>
            <a:ext cx="3813066" cy="51724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DEIN</a:t>
            </a:r>
            <a:endParaRPr sz="4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TOLLES</a:t>
            </a:r>
            <a:endParaRPr sz="4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EVENT</a:t>
            </a:r>
            <a:endParaRPr sz="48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3613593" y="647993"/>
            <a:ext cx="1316224" cy="1316224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2950626" y="5851238"/>
            <a:ext cx="2171388" cy="119163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15. Juni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600">
                <a:latin typeface="Verdana"/>
                <a:ea typeface="Malgun Gothic"/>
                <a:cs typeface="Times New Roman"/>
              </a:rPr>
              <a:t>In deiner Location</a:t>
            </a:r>
            <a:endParaRPr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515192896" name="Oval 14" hidden="0"/>
          <p:cNvSpPr>
            <a:spLocks noChangeAspect="1"/>
          </p:cNvSpPr>
          <p:nvPr isPhoto="0" userDrawn="0"/>
        </p:nvSpPr>
        <p:spPr bwMode="auto">
          <a:xfrm flipH="0" flipV="0">
            <a:off x="649342" y="12288417"/>
            <a:ext cx="2408625" cy="239065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079157110" name="Textfeld 7" hidden="0"/>
          <p:cNvSpPr txBox="1"/>
          <p:nvPr isPhoto="0" userDrawn="0"/>
        </p:nvSpPr>
        <p:spPr bwMode="auto">
          <a:xfrm rot="20678115" flipH="0" flipV="0">
            <a:off x="615241" y="13113547"/>
            <a:ext cx="2478647" cy="7470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20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2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2000" i="1">
                <a:latin typeface="Verdana"/>
                <a:ea typeface="Malgun Gothic"/>
                <a:cs typeface="Times New Roman"/>
              </a:rPr>
              <a:t>i,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2000" i="1">
                <a:latin typeface="Verdana"/>
                <a:ea typeface="Malgun Gothic"/>
                <a:cs typeface="Times New Roman"/>
              </a:rPr>
              <a:t>komm vorbei!</a:t>
            </a:r>
            <a:endParaRPr sz="2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2022-06-20T13:22:01Z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