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7560000" cy="7560000"/>
  <p:notesSz cx="7560000" cy="756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567000" y="1237250"/>
            <a:ext cx="6426000" cy="2632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945000" y="3970750"/>
            <a:ext cx="5669999" cy="1825249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5410125" y="402499"/>
            <a:ext cx="1630125" cy="640675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519750" y="402499"/>
            <a:ext cx="4795875" cy="640675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15813" y="1884752"/>
            <a:ext cx="6520500" cy="314474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15813" y="5059252"/>
            <a:ext cx="6520500" cy="16537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519750" y="2012499"/>
            <a:ext cx="3213000" cy="4796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827249" y="2012499"/>
            <a:ext cx="3213000" cy="4796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402501"/>
            <a:ext cx="6520500" cy="146125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20735" y="1853250"/>
            <a:ext cx="3198233" cy="90824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20735" y="2761500"/>
            <a:ext cx="3198233" cy="4061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3827250" y="1853250"/>
            <a:ext cx="3213985" cy="90824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3827250" y="2761500"/>
            <a:ext cx="3213985" cy="406175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504000"/>
            <a:ext cx="2438296" cy="1763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213985" y="1088501"/>
            <a:ext cx="3827249" cy="53724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20734" y="2268000"/>
            <a:ext cx="2438296" cy="42017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504000"/>
            <a:ext cx="2438296" cy="1763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3213985" y="1088501"/>
            <a:ext cx="3827249" cy="53724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20734" y="2268000"/>
            <a:ext cx="2438296" cy="42017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19750" y="402501"/>
            <a:ext cx="6520500" cy="1461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19750" y="2012499"/>
            <a:ext cx="6520500" cy="479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519750" y="7007001"/>
            <a:ext cx="17010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504250" y="7007001"/>
            <a:ext cx="2551499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5339249" y="7007001"/>
            <a:ext cx="17010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960" y="0"/>
            <a:ext cx="7561920" cy="7585563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265577" y="323998"/>
            <a:ext cx="5410432" cy="25862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DEIN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TOLLES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EVENT</a:t>
            </a:r>
            <a:endParaRPr sz="36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6276454" y="323998"/>
            <a:ext cx="991270" cy="991270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4565049" y="2925619"/>
            <a:ext cx="2702676" cy="5958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15. Juni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600">
                <a:latin typeface="Verdana"/>
                <a:ea typeface="Malgun Gothic"/>
                <a:cs typeface="Times New Roman"/>
              </a:rPr>
              <a:t>In deiner Location</a:t>
            </a:r>
            <a:endParaRPr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 flipH="0" flipV="0">
            <a:off x="900711" y="5136604"/>
            <a:ext cx="1795014" cy="178162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 flipH="0" flipV="0">
            <a:off x="875984" y="5754050"/>
            <a:ext cx="1847198" cy="5567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4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4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14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400" i="1">
                <a:latin typeface="Verdana"/>
                <a:ea typeface="Malgun Gothic"/>
                <a:cs typeface="Times New Roman"/>
              </a:rPr>
              <a:t>i,</a:t>
            </a:r>
            <a:endParaRPr sz="14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400" i="1">
                <a:latin typeface="Verdana"/>
                <a:ea typeface="Malgun Gothic"/>
                <a:cs typeface="Times New Roman"/>
              </a:rPr>
              <a:t>komm vorbei!</a:t>
            </a:r>
            <a:endParaRPr sz="14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2022-06-20T12:59:14Z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