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9601200" cy="12801600" type="A3"/>
  <p:notesSz cx="9601200" cy="128016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720090" y="2095077"/>
            <a:ext cx="8161020" cy="4456853"/>
          </a:xfrm>
        </p:spPr>
        <p:txBody>
          <a:bodyPr anchor="b"/>
          <a:lstStyle>
            <a:lvl1pPr algn="ctr"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200150" y="6723804"/>
            <a:ext cx="7200899" cy="3090755"/>
          </a:xfrm>
        </p:spPr>
        <p:txBody>
          <a:bodyPr/>
          <a:lstStyle>
            <a:lvl1pPr marL="0" indent="0" algn="ctr">
              <a:buNone/>
              <a:defRPr sz="2000"/>
            </a:lvl1pPr>
            <a:lvl2pPr marL="377967" indent="0" algn="ctr">
              <a:buNone/>
              <a:defRPr sz="1650"/>
            </a:lvl2pPr>
            <a:lvl3pPr marL="755934" indent="0" algn="ctr">
              <a:buNone/>
              <a:defRPr sz="1500"/>
            </a:lvl3pPr>
            <a:lvl4pPr marL="1133902" indent="0" algn="ctr">
              <a:buNone/>
              <a:defRPr sz="1300"/>
            </a:lvl4pPr>
            <a:lvl5pPr marL="1511869" indent="0" algn="ctr">
              <a:buNone/>
              <a:defRPr sz="1300"/>
            </a:lvl5pPr>
            <a:lvl6pPr marL="1889836" indent="0" algn="ctr">
              <a:buNone/>
              <a:defRPr sz="1300"/>
            </a:lvl6pPr>
            <a:lvl7pPr marL="2267803" indent="0" algn="ctr">
              <a:buNone/>
              <a:defRPr sz="1300"/>
            </a:lvl7pPr>
            <a:lvl8pPr marL="2645771" indent="0" algn="ctr">
              <a:buNone/>
              <a:defRPr sz="1300"/>
            </a:lvl8pPr>
            <a:lvl9pPr marL="3023738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6870859" y="681566"/>
            <a:ext cx="2070258" cy="10848763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660082" y="681566"/>
            <a:ext cx="6090761" cy="10848763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55082" y="3191514"/>
            <a:ext cx="8281035" cy="5325108"/>
          </a:xfrm>
        </p:spPr>
        <p:txBody>
          <a:bodyPr anchor="b"/>
          <a:lstStyle>
            <a:lvl1pPr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55082" y="8567000"/>
            <a:ext cx="8281035" cy="280034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77967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660082" y="3407833"/>
            <a:ext cx="4080510" cy="812249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860606" y="3407833"/>
            <a:ext cx="4080510" cy="812249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61332" y="681569"/>
            <a:ext cx="8281035" cy="2474384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61333" y="3138171"/>
            <a:ext cx="4061756" cy="153796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61333" y="4676140"/>
            <a:ext cx="4061756" cy="687789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4860608" y="4676140"/>
            <a:ext cx="4081761" cy="687789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61332" y="853440"/>
            <a:ext cx="3096636" cy="298703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081761" y="1843195"/>
            <a:ext cx="4860606" cy="9097433"/>
          </a:xfrm>
        </p:spPr>
        <p:txBody>
          <a:bodyPr/>
          <a:lstStyle>
            <a:lvl1pPr>
              <a:defRPr sz="2650"/>
            </a:lvl1pPr>
            <a:lvl2pPr>
              <a:defRPr sz="2300"/>
            </a:lvl2pPr>
            <a:lvl3pPr>
              <a:defRPr sz="200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661332" y="3840480"/>
            <a:ext cx="3096636" cy="7114964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61332" y="853440"/>
            <a:ext cx="3096636" cy="298703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4081761" y="1843195"/>
            <a:ext cx="4860606" cy="9097433"/>
          </a:xfrm>
        </p:spPr>
        <p:txBody>
          <a:bodyPr anchor="t"/>
          <a:lstStyle>
            <a:lvl1pPr marL="0" indent="0">
              <a:buNone/>
              <a:defRPr sz="265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650"/>
            </a:lvl4pPr>
            <a:lvl5pPr marL="1511869" indent="0">
              <a:buNone/>
              <a:defRPr sz="1650"/>
            </a:lvl5pPr>
            <a:lvl6pPr marL="1889836" indent="0">
              <a:buNone/>
              <a:defRPr sz="1650"/>
            </a:lvl6pPr>
            <a:lvl7pPr marL="2267803" indent="0">
              <a:buNone/>
              <a:defRPr sz="1650"/>
            </a:lvl7pPr>
            <a:lvl8pPr marL="2645771" indent="0">
              <a:buNone/>
              <a:defRPr sz="1650"/>
            </a:lvl8pPr>
            <a:lvl9pPr marL="3023738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661332" y="3840480"/>
            <a:ext cx="3096636" cy="7114964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60082" y="681569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60082" y="3407833"/>
            <a:ext cx="8281035" cy="812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660082" y="11865189"/>
            <a:ext cx="2160270" cy="6815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3180398" y="11865189"/>
            <a:ext cx="3240404" cy="6815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6780846" y="11865189"/>
            <a:ext cx="2160270" cy="6815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934">
        <a:lnSpc>
          <a:spcPct val="90000"/>
        </a:lnSpc>
        <a:spcBef>
          <a:spcPts val="0"/>
        </a:spcBef>
        <a:buNone/>
        <a:defRPr sz="36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>
        <a:lnSpc>
          <a:spcPct val="90000"/>
        </a:lnSpc>
        <a:spcBef>
          <a:spcPts val="827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>
        <a:lnSpc>
          <a:spcPct val="90000"/>
        </a:lnSpc>
        <a:spcBef>
          <a:spcPts val="413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2"/>
          <a:srcRect l="0" t="0" r="0" b="5712"/>
          <a:stretch/>
        </p:blipFill>
        <p:spPr bwMode="auto">
          <a:xfrm>
            <a:off x="-1" y="-1"/>
            <a:ext cx="9601201" cy="12801600"/>
          </a:xfrm>
          <a:prstGeom prst="rect">
            <a:avLst/>
          </a:prstGeom>
        </p:spPr>
      </p:pic>
      <p:sp>
        <p:nvSpPr>
          <p:cNvPr id="4" name="Textfeld 2" hidden="0"/>
          <p:cNvSpPr txBox="1"/>
          <p:nvPr isPhoto="0" userDrawn="0"/>
        </p:nvSpPr>
        <p:spPr bwMode="auto">
          <a:xfrm>
            <a:off x="337283" y="548638"/>
            <a:ext cx="6871249" cy="437934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>
              <a:lnSpc>
                <a:spcPts val="7000"/>
              </a:lnSpc>
              <a:defRPr/>
            </a:pPr>
            <a:r>
              <a:rPr lang="de-AT" sz="6500" b="1">
                <a:latin typeface="Verdana"/>
                <a:ea typeface="Malgun Gothic"/>
                <a:cs typeface="Times New Roman"/>
              </a:rPr>
              <a:t>DEIN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>
              <a:lnSpc>
                <a:spcPts val="7000"/>
              </a:lnSpc>
              <a:defRPr/>
            </a:pPr>
            <a:r>
              <a:rPr lang="de-AT" sz="6500" b="1">
                <a:latin typeface="Verdana"/>
                <a:ea typeface="Malgun Gothic"/>
                <a:cs typeface="Times New Roman"/>
              </a:rPr>
              <a:t>TOLLES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>
              <a:lnSpc>
                <a:spcPts val="7000"/>
              </a:lnSpc>
              <a:defRPr/>
            </a:pPr>
            <a:r>
              <a:rPr lang="de-AT" sz="6500" b="1">
                <a:latin typeface="Verdana"/>
                <a:ea typeface="Malgun Gothic"/>
                <a:cs typeface="Times New Roman"/>
              </a:rPr>
              <a:t>EVENT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5" name="Grafik 4" hidden="0"/>
          <p:cNvPicPr/>
          <p:nvPr isPhoto="0" userDrawn="0"/>
        </p:nvPicPr>
        <p:blipFill>
          <a:blip r:embed="rId3"/>
          <a:stretch/>
        </p:blipFill>
        <p:spPr bwMode="auto">
          <a:xfrm>
            <a:off x="7936296" y="674521"/>
            <a:ext cx="1183113" cy="1115364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5797612" y="4954049"/>
            <a:ext cx="3432398" cy="10089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ts val="2400"/>
              </a:lnSpc>
              <a:defRPr/>
            </a:pPr>
            <a:r>
              <a:rPr lang="de-AT" sz="2000" b="1">
                <a:latin typeface="Verdana"/>
                <a:ea typeface="Malgun Gothic"/>
                <a:cs typeface="Times New Roman"/>
              </a:rPr>
              <a:t>15. Juni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ts val="2400"/>
              </a:lnSpc>
              <a:defRPr/>
            </a:pPr>
            <a:r>
              <a:rPr lang="de-AT" sz="2000">
                <a:latin typeface="Verdana"/>
                <a:ea typeface="Malgun Gothic"/>
                <a:cs typeface="Times New Roman"/>
              </a:rPr>
              <a:t>In deiner Location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5" name="Oval 14" hidden="0"/>
          <p:cNvSpPr>
            <a:spLocks noChangeAspect="1"/>
          </p:cNvSpPr>
          <p:nvPr isPhoto="0" userDrawn="0"/>
        </p:nvSpPr>
        <p:spPr bwMode="auto">
          <a:xfrm>
            <a:off x="633670" y="8697984"/>
            <a:ext cx="3200131" cy="301688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16" name="Textfeld 7" hidden="0"/>
          <p:cNvSpPr txBox="1"/>
          <p:nvPr isPhoto="0" userDrawn="0"/>
        </p:nvSpPr>
        <p:spPr bwMode="auto">
          <a:xfrm rot="20678149">
            <a:off x="567539" y="9744161"/>
            <a:ext cx="3432398" cy="9427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ts val="2400"/>
              </a:lnSpc>
              <a:defRPr/>
            </a:pPr>
            <a:r>
              <a:rPr lang="de-AT" sz="2000" i="1">
                <a:latin typeface="Verdana"/>
                <a:ea typeface="Malgun Gothic"/>
                <a:cs typeface="Times New Roman"/>
              </a:rPr>
              <a:t>Eintritt frei,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ts val="2400"/>
              </a:lnSpc>
              <a:defRPr/>
            </a:pPr>
            <a:r>
              <a:rPr lang="de-AT" sz="2000" i="1">
                <a:latin typeface="Verdana"/>
                <a:ea typeface="Malgun Gothic"/>
                <a:cs typeface="Times New Roman"/>
              </a:rPr>
              <a:t>komm vorbei!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7" name="Textfeld 5" hidden="0"/>
          <p:cNvSpPr txBox="1"/>
          <p:nvPr isPhoto="0" userDrawn="0"/>
        </p:nvSpPr>
        <p:spPr bwMode="auto">
          <a:xfrm>
            <a:off x="3084399" y="11978674"/>
            <a:ext cx="3432398" cy="55730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ts val="2400"/>
              </a:lnSpc>
              <a:defRPr/>
            </a:pPr>
            <a:r>
              <a:rPr lang="de-AT" sz="2000">
                <a:latin typeface="Verdana"/>
                <a:ea typeface="Malgun Gothic"/>
                <a:cs typeface="Times New Roman"/>
              </a:rPr>
              <a:t>www.website.at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2022-05-25T06:26:13Z</dcterms:created>
  <dcterms:modified xsi:type="dcterms:W3CDTF">2022-06-20T12:20:02Z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