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3"/>
  </p:normalViewPr>
  <p:slideViewPr>
    <p:cSldViewPr snapToGrid="0" snapToObjects="1">
      <p:cViewPr>
        <p:scale>
          <a:sx n="47" d="100"/>
          <a:sy n="47" d="100"/>
        </p:scale>
        <p:origin x="3752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7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481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6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63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71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141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74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097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19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7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85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7E0C2-2182-0B41-9361-796C3BDA1470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BFC71-B3A5-794A-8735-04F9BB4DEB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21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0664142-1486-E340-A4E3-1D505A7836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712"/>
          <a:stretch/>
        </p:blipFill>
        <p:spPr>
          <a:xfrm>
            <a:off x="-1" y="-1"/>
            <a:ext cx="7559676" cy="10691813"/>
          </a:xfrm>
          <a:prstGeom prst="rect">
            <a:avLst/>
          </a:prstGeom>
        </p:spPr>
      </p:pic>
      <p:sp>
        <p:nvSpPr>
          <p:cNvPr id="4" name="Textfeld 2">
            <a:extLst>
              <a:ext uri="{FF2B5EF4-FFF2-40B4-BE49-F238E27FC236}">
                <a16:creationId xmlns:a16="http://schemas.microsoft.com/office/drawing/2014/main" id="{1AC9A69C-44CE-394B-8426-CE2D56BA40A0}"/>
              </a:ext>
            </a:extLst>
          </p:cNvPr>
          <p:cNvSpPr txBox="1"/>
          <p:nvPr/>
        </p:nvSpPr>
        <p:spPr>
          <a:xfrm>
            <a:off x="265566" y="458219"/>
            <a:ext cx="5410200" cy="36576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7000"/>
              </a:lnSpc>
            </a:pPr>
            <a:r>
              <a:rPr lang="de-AT" sz="6500" b="1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DEIN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7000"/>
              </a:lnSpc>
            </a:pPr>
            <a:r>
              <a:rPr lang="de-AT" sz="6500" b="1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TOLLES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7000"/>
              </a:lnSpc>
            </a:pPr>
            <a:r>
              <a:rPr lang="de-AT" sz="6500" b="1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EVENT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ADFD1E5-A1F3-1446-ACE6-D518298F474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784" y="563356"/>
            <a:ext cx="931545" cy="931545"/>
          </a:xfrm>
          <a:prstGeom prst="rect">
            <a:avLst/>
          </a:prstGeom>
        </p:spPr>
      </p:pic>
      <p:sp>
        <p:nvSpPr>
          <p:cNvPr id="6" name="Textfeld 4">
            <a:extLst>
              <a:ext uri="{FF2B5EF4-FFF2-40B4-BE49-F238E27FC236}">
                <a16:creationId xmlns:a16="http://schemas.microsoft.com/office/drawing/2014/main" id="{96800377-2F26-B44A-B746-324076FF8F7C}"/>
              </a:ext>
            </a:extLst>
          </p:cNvPr>
          <p:cNvSpPr txBox="1"/>
          <p:nvPr/>
        </p:nvSpPr>
        <p:spPr>
          <a:xfrm>
            <a:off x="4564853" y="4137590"/>
            <a:ext cx="2702560" cy="8426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ts val="2400"/>
              </a:lnSpc>
            </a:pPr>
            <a:r>
              <a:rPr lang="de-AT" sz="2000" b="1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15. Juni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r">
              <a:lnSpc>
                <a:spcPts val="2400"/>
              </a:lnSpc>
            </a:pPr>
            <a:r>
              <a:rPr lang="de-AT" sz="2000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In deiner Location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021591B-B716-634A-A78A-C6D0AC938E76}"/>
              </a:ext>
            </a:extLst>
          </p:cNvPr>
          <p:cNvSpPr>
            <a:spLocks noChangeAspect="1"/>
          </p:cNvSpPr>
          <p:nvPr/>
        </p:nvSpPr>
        <p:spPr>
          <a:xfrm>
            <a:off x="498932" y="7264500"/>
            <a:ext cx="2519680" cy="25196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6" name="Textfeld 7">
            <a:extLst>
              <a:ext uri="{FF2B5EF4-FFF2-40B4-BE49-F238E27FC236}">
                <a16:creationId xmlns:a16="http://schemas.microsoft.com/office/drawing/2014/main" id="{1DB22E41-0482-9943-B435-F3B6398F7145}"/>
              </a:ext>
            </a:extLst>
          </p:cNvPr>
          <p:cNvSpPr txBox="1"/>
          <p:nvPr/>
        </p:nvSpPr>
        <p:spPr>
          <a:xfrm rot="20678149">
            <a:off x="446862" y="8138260"/>
            <a:ext cx="2702560" cy="7874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2400"/>
              </a:lnSpc>
            </a:pPr>
            <a:r>
              <a:rPr lang="de-AT" sz="2000" i="1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Eintritt frei,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ts val="2400"/>
              </a:lnSpc>
            </a:pPr>
            <a:r>
              <a:rPr lang="de-AT" sz="2000" i="1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komm vorbei!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7" name="Textfeld 5">
            <a:extLst>
              <a:ext uri="{FF2B5EF4-FFF2-40B4-BE49-F238E27FC236}">
                <a16:creationId xmlns:a16="http://schemas.microsoft.com/office/drawing/2014/main" id="{BF58517C-7509-0848-9511-D06425CAFBBA}"/>
              </a:ext>
            </a:extLst>
          </p:cNvPr>
          <p:cNvSpPr txBox="1"/>
          <p:nvPr/>
        </p:nvSpPr>
        <p:spPr>
          <a:xfrm>
            <a:off x="2428557" y="10004511"/>
            <a:ext cx="2702560" cy="4654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2400"/>
              </a:lnSpc>
            </a:pPr>
            <a:r>
              <a:rPr lang="de-AT" sz="2000" dirty="0">
                <a:effectLst/>
                <a:latin typeface="Verdana" panose="020B060403050404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www.website.at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970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457098E89DFF4D8A63E172443550C7" ma:contentTypeVersion="17" ma:contentTypeDescription="Ein neues Dokument erstellen." ma:contentTypeScope="" ma:versionID="87c4e07e6bfebac4012f5dc74780b908">
  <xsd:schema xmlns:xsd="http://www.w3.org/2001/XMLSchema" xmlns:xs="http://www.w3.org/2001/XMLSchema" xmlns:p="http://schemas.microsoft.com/office/2006/metadata/properties" xmlns:ns2="b1e7bcc3-5b2a-46e2-b04e-63e1241d7253" xmlns:ns3="e1e59560-6dc9-4e10-8dcd-37eda6173f0f" targetNamespace="http://schemas.microsoft.com/office/2006/metadata/properties" ma:root="true" ma:fieldsID="29b89790bf67f22b19ed2345a1d71052" ns2:_="" ns3:_="">
    <xsd:import namespace="b1e7bcc3-5b2a-46e2-b04e-63e1241d7253"/>
    <xsd:import namespace="e1e59560-6dc9-4e10-8dcd-37eda6173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DesignFeedback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7bcc3-5b2a-46e2-b04e-63e1241d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ignFeedback" ma:index="17" nillable="true" ma:displayName="Design Feedback" ma:format="Dropdown" ma:internalName="DesignFeedback">
      <xsd:simpleType>
        <xsd:restriction base="dms:Choice">
          <xsd:enumeration value="Neues Design"/>
          <xsd:enumeration value=" eingearbeitetes Feedback"/>
          <xsd:enumeration value="alt/ ausgeschieden"/>
          <xsd:enumeration value="Freigegeben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616e7f38-20d5-4cba-8c06-46f6399201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59560-6dc9-4e10-8dcd-37eda6173f0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23e19c14-b15a-4635-9719-09ae6e54ae97}" ma:internalName="TaxCatchAll" ma:showField="CatchAllData" ma:web="e1e59560-6dc9-4e10-8dcd-37eda6173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ignFeedback xmlns="b1e7bcc3-5b2a-46e2-b04e-63e1241d7253" xsi:nil="true"/>
    <lcf76f155ced4ddcb4097134ff3c332f xmlns="b1e7bcc3-5b2a-46e2-b04e-63e1241d7253">
      <Terms xmlns="http://schemas.microsoft.com/office/infopath/2007/PartnerControls"/>
    </lcf76f155ced4ddcb4097134ff3c332f>
    <TaxCatchAll xmlns="e1e59560-6dc9-4e10-8dcd-37eda6173f0f" xsi:nil="true"/>
  </documentManagement>
</p:properties>
</file>

<file path=customXml/itemProps1.xml><?xml version="1.0" encoding="utf-8"?>
<ds:datastoreItem xmlns:ds="http://schemas.openxmlformats.org/officeDocument/2006/customXml" ds:itemID="{6A60F1F2-ADD6-4600-898C-9A313B066D82}"/>
</file>

<file path=customXml/itemProps2.xml><?xml version="1.0" encoding="utf-8"?>
<ds:datastoreItem xmlns:ds="http://schemas.openxmlformats.org/officeDocument/2006/customXml" ds:itemID="{D00B62D1-64B1-46C1-8D39-85B4A6CA3DED}"/>
</file>

<file path=customXml/itemProps3.xml><?xml version="1.0" encoding="utf-8"?>
<ds:datastoreItem xmlns:ds="http://schemas.openxmlformats.org/officeDocument/2006/customXml" ds:itemID="{78E616B6-E766-45EC-B093-6D31D642852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PresentationFormat>Benutzerdefiniert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Verdana</vt:lpstr>
      <vt:lpstr>Arial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2022-05-25T06:26:13Z</dcterms:created>
  <dcterms:modified xsi:type="dcterms:W3CDTF">2022-05-30T06:41:52Z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