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4320000" cy="4320000"/>
  <p:notesSz cx="4320000" cy="432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24000" y="707000"/>
            <a:ext cx="3672000" cy="1504000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40000" y="2269000"/>
            <a:ext cx="3239999" cy="1042999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3091500" y="229999"/>
            <a:ext cx="931500" cy="366100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97000" y="229999"/>
            <a:ext cx="2740500" cy="366100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94750" y="1077001"/>
            <a:ext cx="3726000" cy="179699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94750" y="2891001"/>
            <a:ext cx="3726000" cy="94499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97000" y="1149999"/>
            <a:ext cx="1836000" cy="2741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186999" y="1149999"/>
            <a:ext cx="1836000" cy="2741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97562" y="230000"/>
            <a:ext cx="3726000" cy="83500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97563" y="1059000"/>
            <a:ext cx="1827561" cy="5189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97563" y="1578000"/>
            <a:ext cx="1827561" cy="2321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2187000" y="1059000"/>
            <a:ext cx="1836562" cy="5189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2187000" y="1578000"/>
            <a:ext cx="1836562" cy="2321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97562" y="288000"/>
            <a:ext cx="1393312" cy="1007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836562" y="622000"/>
            <a:ext cx="2186999" cy="30699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97562" y="1296000"/>
            <a:ext cx="1393312" cy="240100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97562" y="288000"/>
            <a:ext cx="1393312" cy="1007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836562" y="622000"/>
            <a:ext cx="2186999" cy="30699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97562" y="1296000"/>
            <a:ext cx="1393312" cy="2401000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97000" y="230000"/>
            <a:ext cx="3726000" cy="83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97000" y="1149999"/>
            <a:ext cx="3726000" cy="274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7000" y="4004000"/>
            <a:ext cx="972000" cy="22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431000" y="4004000"/>
            <a:ext cx="1457999" cy="22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3050999" y="4004000"/>
            <a:ext cx="972000" cy="22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548" y="0"/>
            <a:ext cx="4321097" cy="4334607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51758" y="185142"/>
            <a:ext cx="3091675" cy="14778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DEIN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TOLLES</a:t>
            </a:r>
            <a:endParaRPr sz="20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2000" b="1">
                <a:latin typeface="Verdana"/>
                <a:ea typeface="Malgun Gothic"/>
                <a:cs typeface="Times New Roman"/>
              </a:rPr>
              <a:t>EVENT</a:t>
            </a:r>
            <a:endParaRPr sz="20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3586545" y="185141"/>
            <a:ext cx="566440" cy="566440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608599" y="1671782"/>
            <a:ext cx="1544386" cy="34046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800" b="1">
                <a:latin typeface="Verdana"/>
                <a:ea typeface="Malgun Gothic"/>
                <a:cs typeface="Times New Roman"/>
              </a:rPr>
              <a:t>15. Juni</a:t>
            </a:r>
            <a:endParaRPr sz="8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800">
                <a:latin typeface="Verdana"/>
                <a:ea typeface="Malgun Gothic"/>
                <a:cs typeface="Times New Roman"/>
              </a:rPr>
              <a:t>In deiner Location</a:t>
            </a:r>
            <a:endParaRPr sz="8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 flipH="0" flipV="0">
            <a:off x="514692" y="2935202"/>
            <a:ext cx="1025722" cy="101807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 flipH="0" flipV="0">
            <a:off x="500562" y="3288028"/>
            <a:ext cx="1055541" cy="31814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i,</a:t>
            </a:r>
            <a:endParaRPr sz="7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700" i="1">
                <a:latin typeface="Verdana"/>
                <a:ea typeface="Malgun Gothic"/>
                <a:cs typeface="Times New Roman"/>
              </a:rPr>
              <a:t>komm vorbei!</a:t>
            </a:r>
            <a:endParaRPr sz="7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2022-06-20T12:57:28Z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