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saveSubsetFonts="1">
  <p:sldMasterIdLst>
    <p:sldMasterId id="2147483648" r:id="rId1"/>
  </p:sldMasterIdLst>
  <p:sldIdLst>
    <p:sldId id="256" r:id="rId3"/>
  </p:sldIdLst>
  <p:sldSz cx="5328000" cy="7560000"/>
  <p:notesSz cx="5328000" cy="7560000"/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presProps" Target="presProps.xml" /><Relationship Id="rId5" Type="http://schemas.openxmlformats.org/officeDocument/2006/relationships/tableStyles" Target="tableStyles.xml" /><Relationship Id="rId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Titelfoli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399600" y="1237250"/>
            <a:ext cx="4528800" cy="2632000"/>
          </a:xfrm>
        </p:spPr>
        <p:txBody>
          <a:bodyPr anchor="b"/>
          <a:lstStyle>
            <a:lvl1pPr algn="ctr">
              <a:defRPr sz="49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666000" y="3970750"/>
            <a:ext cx="3995999" cy="1825249"/>
          </a:xfrm>
        </p:spPr>
        <p:txBody>
          <a:bodyPr/>
          <a:lstStyle>
            <a:lvl1pPr marL="0" indent="0" algn="ctr">
              <a:buNone/>
              <a:defRPr sz="2000"/>
            </a:lvl1pPr>
            <a:lvl2pPr marL="377967" indent="0" algn="ctr">
              <a:buNone/>
              <a:defRPr sz="1650"/>
            </a:lvl2pPr>
            <a:lvl3pPr marL="755934" indent="0" algn="ctr">
              <a:buNone/>
              <a:defRPr sz="1500"/>
            </a:lvl3pPr>
            <a:lvl4pPr marL="1133902" indent="0" algn="ctr">
              <a:buNone/>
              <a:defRPr sz="1300"/>
            </a:lvl4pPr>
            <a:lvl5pPr marL="1511869" indent="0" algn="ctr">
              <a:buNone/>
              <a:defRPr sz="1300"/>
            </a:lvl5pPr>
            <a:lvl6pPr marL="1889836" indent="0" algn="ctr">
              <a:buNone/>
              <a:defRPr sz="1300"/>
            </a:lvl6pPr>
            <a:lvl7pPr marL="2267803" indent="0" algn="ctr">
              <a:buNone/>
              <a:defRPr sz="1300"/>
            </a:lvl7pPr>
            <a:lvl8pPr marL="2645771" indent="0" algn="ctr">
              <a:buNone/>
              <a:defRPr sz="1300"/>
            </a:lvl8pPr>
            <a:lvl9pPr marL="3023738" indent="0" algn="ctr">
              <a:buNone/>
              <a:defRPr sz="1300"/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el und vertikaler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Vertikaler Titel un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3812850" y="402499"/>
            <a:ext cx="1148850" cy="6406750"/>
          </a:xfrm>
        </p:spPr>
        <p:txBody>
          <a:bodyPr vert="eaVert"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366300" y="402499"/>
            <a:ext cx="3379950" cy="6406750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el und Inhal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Abschnitts-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363525" y="1884752"/>
            <a:ext cx="4595400" cy="3144749"/>
          </a:xfrm>
        </p:spPr>
        <p:txBody>
          <a:bodyPr anchor="b"/>
          <a:lstStyle>
            <a:lvl1pPr>
              <a:defRPr sz="49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363525" y="5059252"/>
            <a:ext cx="4595400" cy="1653749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377967" indent="0">
              <a:buNone/>
              <a:defRPr sz="1650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Zwei Inhalt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366300" y="2012499"/>
            <a:ext cx="2264400" cy="4796750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2697299" y="2012499"/>
            <a:ext cx="2264400" cy="4796750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Vergleich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366993" y="402501"/>
            <a:ext cx="4595400" cy="1461250"/>
          </a:xfr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366994" y="1853250"/>
            <a:ext cx="2253993" cy="908249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7967" indent="0">
              <a:buNone/>
              <a:defRPr sz="1650" b="1"/>
            </a:lvl2pPr>
            <a:lvl3pPr marL="755934" indent="0">
              <a:buNone/>
              <a:defRPr sz="1500" b="1"/>
            </a:lvl3pPr>
            <a:lvl4pPr marL="1133902" indent="0">
              <a:buNone/>
              <a:defRPr sz="1300" b="1"/>
            </a:lvl4pPr>
            <a:lvl5pPr marL="1511869" indent="0">
              <a:buNone/>
              <a:defRPr sz="1300" b="1"/>
            </a:lvl5pPr>
            <a:lvl6pPr marL="1889836" indent="0">
              <a:buNone/>
              <a:defRPr sz="1300" b="1"/>
            </a:lvl6pPr>
            <a:lvl7pPr marL="2267803" indent="0">
              <a:buNone/>
              <a:defRPr sz="1300" b="1"/>
            </a:lvl7pPr>
            <a:lvl8pPr marL="2645771" indent="0">
              <a:buNone/>
              <a:defRPr sz="1300" b="1"/>
            </a:lvl8pPr>
            <a:lvl9pPr marL="3023738" indent="0">
              <a:buNone/>
              <a:defRPr sz="13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366994" y="2761500"/>
            <a:ext cx="2253993" cy="4061750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2697300" y="1853250"/>
            <a:ext cx="2265094" cy="908249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7967" indent="0">
              <a:buNone/>
              <a:defRPr sz="1650" b="1"/>
            </a:lvl2pPr>
            <a:lvl3pPr marL="755934" indent="0">
              <a:buNone/>
              <a:defRPr sz="1500" b="1"/>
            </a:lvl3pPr>
            <a:lvl4pPr marL="1133902" indent="0">
              <a:buNone/>
              <a:defRPr sz="1300" b="1"/>
            </a:lvl4pPr>
            <a:lvl5pPr marL="1511869" indent="0">
              <a:buNone/>
              <a:defRPr sz="1300" b="1"/>
            </a:lvl5pPr>
            <a:lvl6pPr marL="1889836" indent="0">
              <a:buNone/>
              <a:defRPr sz="1300" b="1"/>
            </a:lvl6pPr>
            <a:lvl7pPr marL="2267803" indent="0">
              <a:buNone/>
              <a:defRPr sz="1300" b="1"/>
            </a:lvl7pPr>
            <a:lvl8pPr marL="2645771" indent="0">
              <a:buNone/>
              <a:defRPr sz="1300" b="1"/>
            </a:lvl8pPr>
            <a:lvl9pPr marL="3023738" indent="0">
              <a:buNone/>
              <a:defRPr sz="13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Content Placeholder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2697300" y="2761500"/>
            <a:ext cx="2265094" cy="4061750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7" name="Date Placehold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8" name="Footer Placehold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Nur Titel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4" name="Footer Placeholder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Leer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3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Inhalt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366993" y="504000"/>
            <a:ext cx="1718418" cy="1763999"/>
          </a:xfrm>
        </p:spPr>
        <p:txBody>
          <a:bodyPr anchor="b"/>
          <a:lstStyle>
            <a:lvl1pPr>
              <a:defRPr sz="26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2265094" y="1088501"/>
            <a:ext cx="2697299" cy="5372499"/>
          </a:xfrm>
        </p:spPr>
        <p:txBody>
          <a:bodyPr/>
          <a:lstStyle>
            <a:lvl1pPr>
              <a:defRPr sz="2650"/>
            </a:lvl1pPr>
            <a:lvl2pPr>
              <a:defRPr sz="2300"/>
            </a:lvl2pPr>
            <a:lvl3pPr>
              <a:defRPr sz="2000"/>
            </a:lvl3pPr>
            <a:lvl4pPr>
              <a:defRPr sz="1650"/>
            </a:lvl4pPr>
            <a:lvl5pPr>
              <a:defRPr sz="1650"/>
            </a:lvl5pPr>
            <a:lvl6pPr>
              <a:defRPr sz="1650"/>
            </a:lvl6pPr>
            <a:lvl7pPr>
              <a:defRPr sz="1650"/>
            </a:lvl7pPr>
            <a:lvl8pPr>
              <a:defRPr sz="1650"/>
            </a:lvl8pPr>
            <a:lvl9pPr>
              <a:defRPr sz="16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366993" y="2268000"/>
            <a:ext cx="1718418" cy="4201750"/>
          </a:xfrm>
        </p:spPr>
        <p:txBody>
          <a:bodyPr/>
          <a:lstStyle>
            <a:lvl1pPr marL="0" indent="0">
              <a:buNone/>
              <a:defRPr sz="1300"/>
            </a:lvl1pPr>
            <a:lvl2pPr marL="377967" indent="0">
              <a:buNone/>
              <a:defRPr sz="1150"/>
            </a:lvl2pPr>
            <a:lvl3pPr marL="755934" indent="0">
              <a:buNone/>
              <a:defRPr sz="1000"/>
            </a:lvl3pPr>
            <a:lvl4pPr marL="1133902" indent="0">
              <a:buNone/>
              <a:defRPr sz="850"/>
            </a:lvl4pPr>
            <a:lvl5pPr marL="1511869" indent="0">
              <a:buNone/>
              <a:defRPr sz="850"/>
            </a:lvl5pPr>
            <a:lvl6pPr marL="1889836" indent="0">
              <a:buNone/>
              <a:defRPr sz="850"/>
            </a:lvl6pPr>
            <a:lvl7pPr marL="2267803" indent="0">
              <a:buNone/>
              <a:defRPr sz="850"/>
            </a:lvl7pPr>
            <a:lvl8pPr marL="2645771" indent="0">
              <a:buNone/>
              <a:defRPr sz="850"/>
            </a:lvl8pPr>
            <a:lvl9pPr marL="3023738" indent="0">
              <a:buNone/>
              <a:defRPr sz="8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Bild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366993" y="504000"/>
            <a:ext cx="1718418" cy="1763999"/>
          </a:xfrm>
        </p:spPr>
        <p:txBody>
          <a:bodyPr anchor="b"/>
          <a:lstStyle>
            <a:lvl1pPr>
              <a:defRPr sz="26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Picture Placeholder 2" hidden="0"/>
          <p:cNvSpPr>
            <a:spLocks noChangeAspect="1" noGrp="1"/>
          </p:cNvSpPr>
          <p:nvPr isPhoto="0" userDrawn="0">
            <p:ph type="pic" idx="1" hasCustomPrompt="0"/>
          </p:nvPr>
        </p:nvSpPr>
        <p:spPr bwMode="auto">
          <a:xfrm>
            <a:off x="2265094" y="1088501"/>
            <a:ext cx="2697299" cy="5372499"/>
          </a:xfrm>
        </p:spPr>
        <p:txBody>
          <a:bodyPr anchor="t"/>
          <a:lstStyle>
            <a:lvl1pPr marL="0" indent="0">
              <a:buNone/>
              <a:defRPr sz="2650"/>
            </a:lvl1pPr>
            <a:lvl2pPr marL="377967" indent="0">
              <a:buNone/>
              <a:defRPr sz="2300"/>
            </a:lvl2pPr>
            <a:lvl3pPr marL="755934" indent="0">
              <a:buNone/>
              <a:defRPr sz="2000"/>
            </a:lvl3pPr>
            <a:lvl4pPr marL="1133902" indent="0">
              <a:buNone/>
              <a:defRPr sz="1650"/>
            </a:lvl4pPr>
            <a:lvl5pPr marL="1511869" indent="0">
              <a:buNone/>
              <a:defRPr sz="1650"/>
            </a:lvl5pPr>
            <a:lvl6pPr marL="1889836" indent="0">
              <a:buNone/>
              <a:defRPr sz="1650"/>
            </a:lvl6pPr>
            <a:lvl7pPr marL="2267803" indent="0">
              <a:buNone/>
              <a:defRPr sz="1650"/>
            </a:lvl7pPr>
            <a:lvl8pPr marL="2645771" indent="0">
              <a:buNone/>
              <a:defRPr sz="1650"/>
            </a:lvl8pPr>
            <a:lvl9pPr marL="3023738" indent="0">
              <a:buNone/>
              <a:defRPr sz="1650"/>
            </a:lvl9pPr>
          </a:lstStyle>
          <a:p>
            <a:pPr>
              <a:defRPr/>
            </a:pPr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366993" y="2268000"/>
            <a:ext cx="1718418" cy="4201750"/>
          </a:xfrm>
        </p:spPr>
        <p:txBody>
          <a:bodyPr/>
          <a:lstStyle>
            <a:lvl1pPr marL="0" indent="0">
              <a:buNone/>
              <a:defRPr sz="1300"/>
            </a:lvl1pPr>
            <a:lvl2pPr marL="377967" indent="0">
              <a:buNone/>
              <a:defRPr sz="1150"/>
            </a:lvl2pPr>
            <a:lvl3pPr marL="755934" indent="0">
              <a:buNone/>
              <a:defRPr sz="1000"/>
            </a:lvl3pPr>
            <a:lvl4pPr marL="1133902" indent="0">
              <a:buNone/>
              <a:defRPr sz="850"/>
            </a:lvl4pPr>
            <a:lvl5pPr marL="1511869" indent="0">
              <a:buNone/>
              <a:defRPr sz="850"/>
            </a:lvl5pPr>
            <a:lvl6pPr marL="1889836" indent="0">
              <a:buNone/>
              <a:defRPr sz="850"/>
            </a:lvl6pPr>
            <a:lvl7pPr marL="2267803" indent="0">
              <a:buNone/>
              <a:defRPr sz="850"/>
            </a:lvl7pPr>
            <a:lvl8pPr marL="2645771" indent="0">
              <a:buNone/>
              <a:defRPr sz="850"/>
            </a:lvl8pPr>
            <a:lvl9pPr marL="3023738" indent="0">
              <a:buNone/>
              <a:defRPr sz="8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366300" y="402501"/>
            <a:ext cx="4595400" cy="1461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366300" y="2012499"/>
            <a:ext cx="4595400" cy="4796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366300" y="7007001"/>
            <a:ext cx="1198800" cy="402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1764900" y="7007001"/>
            <a:ext cx="1798199" cy="402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3762899" y="7007001"/>
            <a:ext cx="1198800" cy="402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55934">
        <a:lnSpc>
          <a:spcPct val="90000"/>
        </a:lnSpc>
        <a:spcBef>
          <a:spcPts val="0"/>
        </a:spcBef>
        <a:buNone/>
        <a:defRPr sz="365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>
        <a:lnSpc>
          <a:spcPct val="90000"/>
        </a:lnSpc>
        <a:spcBef>
          <a:spcPts val="827"/>
        </a:spcBef>
        <a:buFont typeface="Arial"/>
        <a:buChar char="•"/>
        <a:defRPr sz="23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>
        <a:lnSpc>
          <a:spcPct val="90000"/>
        </a:lnSpc>
        <a:spcBef>
          <a:spcPts val="413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65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Grafik 2" hidden="0"/>
          <p:cNvPicPr>
            <a:picLocks noChangeAspect="1"/>
          </p:cNvPicPr>
          <p:nvPr isPhoto="0" userDrawn="0"/>
        </p:nvPicPr>
        <p:blipFill>
          <a:blip r:embed="rId2"/>
          <a:srcRect l="0" t="0" r="0" b="5712"/>
          <a:stretch/>
        </p:blipFill>
        <p:spPr bwMode="auto">
          <a:xfrm>
            <a:off x="0" y="0"/>
            <a:ext cx="5328000" cy="7560000"/>
          </a:xfrm>
          <a:prstGeom prst="rect">
            <a:avLst/>
          </a:prstGeom>
        </p:spPr>
      </p:pic>
      <p:sp>
        <p:nvSpPr>
          <p:cNvPr id="4" name="Textfeld 2" hidden="0"/>
          <p:cNvSpPr txBox="1"/>
          <p:nvPr isPhoto="0" userDrawn="0"/>
        </p:nvSpPr>
        <p:spPr bwMode="auto">
          <a:xfrm>
            <a:off x="187168" y="323998"/>
            <a:ext cx="3813066" cy="258622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>
              <a:lnSpc>
                <a:spcPct val="100000"/>
              </a:lnSpc>
              <a:defRPr/>
            </a:pPr>
            <a:r>
              <a:rPr lang="de-AT" sz="4800" b="1">
                <a:latin typeface="Verdana"/>
                <a:ea typeface="Malgun Gothic"/>
                <a:cs typeface="Times New Roman"/>
              </a:rPr>
              <a:t>DEIN</a:t>
            </a:r>
            <a:endParaRPr lang="de-AT" sz="1100">
              <a:latin typeface="Calibri"/>
              <a:ea typeface="Malgun Gothic"/>
              <a:cs typeface="Times New Roman"/>
            </a:endParaRPr>
          </a:p>
          <a:p>
            <a:pPr>
              <a:lnSpc>
                <a:spcPct val="100000"/>
              </a:lnSpc>
              <a:defRPr/>
            </a:pPr>
            <a:r>
              <a:rPr lang="de-AT" sz="4800" b="1">
                <a:latin typeface="Verdana"/>
                <a:ea typeface="Malgun Gothic"/>
                <a:cs typeface="Times New Roman"/>
              </a:rPr>
              <a:t>TOLLES</a:t>
            </a:r>
            <a:endParaRPr lang="de-AT" sz="1100">
              <a:latin typeface="Calibri"/>
              <a:ea typeface="Malgun Gothic"/>
              <a:cs typeface="Times New Roman"/>
            </a:endParaRPr>
          </a:p>
          <a:p>
            <a:pPr>
              <a:lnSpc>
                <a:spcPct val="100000"/>
              </a:lnSpc>
              <a:defRPr/>
            </a:pPr>
            <a:r>
              <a:rPr lang="de-AT" sz="4800" b="1">
                <a:latin typeface="Verdana"/>
                <a:ea typeface="Malgun Gothic"/>
                <a:cs typeface="Times New Roman"/>
              </a:rPr>
              <a:t>EVENT</a:t>
            </a:r>
            <a:endParaRPr lang="de-AT" sz="1200">
              <a:latin typeface="Calibri"/>
              <a:ea typeface="Malgun Gothic"/>
              <a:cs typeface="Times New Roman"/>
            </a:endParaRPr>
          </a:p>
        </p:txBody>
      </p:sp>
      <p:pic>
        <p:nvPicPr>
          <p:cNvPr id="5" name="Grafik 4" hidden="0"/>
          <p:cNvPicPr/>
          <p:nvPr isPhoto="0" userDrawn="0"/>
        </p:nvPicPr>
        <p:blipFill>
          <a:blip r:embed="rId3"/>
          <a:stretch/>
        </p:blipFill>
        <p:spPr bwMode="auto">
          <a:xfrm>
            <a:off x="4404094" y="398339"/>
            <a:ext cx="656545" cy="658679"/>
          </a:xfrm>
          <a:prstGeom prst="rect">
            <a:avLst/>
          </a:prstGeom>
        </p:spPr>
      </p:pic>
      <p:sp>
        <p:nvSpPr>
          <p:cNvPr id="6" name="Textfeld 4" hidden="0"/>
          <p:cNvSpPr txBox="1"/>
          <p:nvPr isPhoto="0" userDrawn="0"/>
        </p:nvSpPr>
        <p:spPr bwMode="auto">
          <a:xfrm>
            <a:off x="3217272" y="2925619"/>
            <a:ext cx="1904743" cy="59582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r">
              <a:lnSpc>
                <a:spcPct val="100000"/>
              </a:lnSpc>
              <a:defRPr/>
            </a:pPr>
            <a:r>
              <a:rPr lang="de-AT" sz="1400" b="1">
                <a:latin typeface="Verdana"/>
                <a:ea typeface="Malgun Gothic"/>
                <a:cs typeface="Times New Roman"/>
              </a:rPr>
              <a:t>15. Juni</a:t>
            </a:r>
            <a:endParaRPr lang="de-AT" sz="900">
              <a:latin typeface="Calibri"/>
              <a:ea typeface="Malgun Gothic"/>
              <a:cs typeface="Times New Roman"/>
            </a:endParaRPr>
          </a:p>
          <a:p>
            <a:pPr algn="r">
              <a:lnSpc>
                <a:spcPct val="100000"/>
              </a:lnSpc>
              <a:defRPr/>
            </a:pPr>
            <a:r>
              <a:rPr lang="de-AT" sz="1400">
                <a:latin typeface="Verdana"/>
                <a:ea typeface="Malgun Gothic"/>
                <a:cs typeface="Times New Roman"/>
              </a:rPr>
              <a:t>In deiner Location</a:t>
            </a:r>
            <a:endParaRPr lang="de-AT" sz="900">
              <a:latin typeface="Calibri"/>
              <a:ea typeface="Malgun Gothic"/>
              <a:cs typeface="Times New Roman"/>
            </a:endParaRPr>
          </a:p>
        </p:txBody>
      </p:sp>
      <p:sp>
        <p:nvSpPr>
          <p:cNvPr id="15" name="Oval 14" hidden="0"/>
          <p:cNvSpPr>
            <a:spLocks noChangeAspect="1"/>
          </p:cNvSpPr>
          <p:nvPr isPhoto="0" userDrawn="0"/>
        </p:nvSpPr>
        <p:spPr bwMode="auto">
          <a:xfrm>
            <a:off x="351643" y="5136604"/>
            <a:ext cx="1775850" cy="1781623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/>
            <a:noAutofit/>
          </a:bodyPr>
          <a:lstStyle/>
          <a:p>
            <a:pPr>
              <a:defRPr/>
            </a:pPr>
            <a:endParaRPr lang="de-DE"/>
          </a:p>
        </p:txBody>
      </p:sp>
      <p:sp>
        <p:nvSpPr>
          <p:cNvPr id="16" name="Textfeld 7" hidden="0"/>
          <p:cNvSpPr txBox="1"/>
          <p:nvPr isPhoto="0" userDrawn="0"/>
        </p:nvSpPr>
        <p:spPr bwMode="auto">
          <a:xfrm rot="20678149">
            <a:off x="314944" y="5754425"/>
            <a:ext cx="1904743" cy="55675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de-AT" sz="1600" i="1">
                <a:latin typeface="Verdana"/>
                <a:ea typeface="Malgun Gothic"/>
                <a:cs typeface="Times New Roman"/>
              </a:rPr>
              <a:t>Eintritt frei,</a:t>
            </a:r>
            <a:endParaRPr lang="de-AT" sz="1000">
              <a:latin typeface="Calibri"/>
              <a:ea typeface="Malgun Gothic"/>
              <a:cs typeface="Times New Roman"/>
            </a:endParaRPr>
          </a:p>
          <a:p>
            <a:pPr algn="ctr">
              <a:lnSpc>
                <a:spcPct val="100000"/>
              </a:lnSpc>
              <a:defRPr/>
            </a:pPr>
            <a:r>
              <a:rPr lang="de-AT" sz="1600" i="1">
                <a:latin typeface="Verdana"/>
                <a:ea typeface="Malgun Gothic"/>
                <a:cs typeface="Times New Roman"/>
              </a:rPr>
              <a:t>komm vorbei!</a:t>
            </a:r>
            <a:endParaRPr lang="de-AT" sz="1000">
              <a:latin typeface="Calibri"/>
              <a:ea typeface="Malgun Gothic"/>
              <a:cs typeface="Times New Roman"/>
            </a:endParaRPr>
          </a:p>
        </p:txBody>
      </p:sp>
      <p:sp>
        <p:nvSpPr>
          <p:cNvPr id="17" name="Textfeld 5" hidden="0"/>
          <p:cNvSpPr txBox="1"/>
          <p:nvPr isPhoto="0" userDrawn="0"/>
        </p:nvSpPr>
        <p:spPr bwMode="auto">
          <a:xfrm>
            <a:off x="1711628" y="7074020"/>
            <a:ext cx="1904743" cy="32911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de-AT" sz="1400">
                <a:latin typeface="Verdana"/>
                <a:ea typeface="Malgun Gothic"/>
                <a:cs typeface="Times New Roman"/>
              </a:rPr>
              <a:t>www.website.at</a:t>
            </a:r>
            <a:endParaRPr lang="de-AT" sz="900">
              <a:latin typeface="Calibri"/>
              <a:ea typeface="Malgun Gothic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DocSecurity>0</DocSecurity>
  <PresentationFormat>Benutzerdefiniert</PresentationFormat>
  <Paragraphs>0</Paragraphs>
  <Slides>1</Slides>
  <Notes>1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Manager/>
  <Company/>
  <LinksUpToDate>false</LinksUpToDate>
  <SharedDoc>false</SharedDoc>
  <HyperlinkBase/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/>
  <cp:keywords/>
  <dc:description/>
  <cp:lastModifiedBy/>
  <dcterms:created xsi:type="dcterms:W3CDTF">2022-05-25T06:26:13Z</dcterms:created>
  <dcterms:modified xsi:type="dcterms:W3CDTF">2022-06-20T12:22:15Z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0x010100DF457098E89DFF4D8A63E172443550C7</vt:lpwstr>
  </property>
</Properties>
</file>