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4680000" cy="5400000"/>
  <p:notesSz cx="4680000" cy="540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351000" y="883749"/>
            <a:ext cx="3978000" cy="1879999"/>
          </a:xfrm>
        </p:spPr>
        <p:txBody>
          <a:bodyPr anchor="b"/>
          <a:lstStyle>
            <a:lvl1pPr algn="ctr"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585000" y="2836250"/>
            <a:ext cx="3509999" cy="1303748"/>
          </a:xfrm>
        </p:spPr>
        <p:txBody>
          <a:bodyPr/>
          <a:lstStyle>
            <a:lvl1pPr marL="0" indent="0" algn="ctr">
              <a:buNone/>
              <a:defRPr sz="2000"/>
            </a:lvl1pPr>
            <a:lvl2pPr marL="377967" indent="0" algn="ctr">
              <a:buNone/>
              <a:defRPr sz="1650"/>
            </a:lvl2pPr>
            <a:lvl3pPr marL="755934" indent="0" algn="ctr">
              <a:buNone/>
              <a:defRPr sz="1500"/>
            </a:lvl3pPr>
            <a:lvl4pPr marL="1133902" indent="0" algn="ctr">
              <a:buNone/>
              <a:defRPr sz="1300"/>
            </a:lvl4pPr>
            <a:lvl5pPr marL="1511869" indent="0" algn="ctr">
              <a:buNone/>
              <a:defRPr sz="1300"/>
            </a:lvl5pPr>
            <a:lvl6pPr marL="1889836" indent="0" algn="ctr">
              <a:buNone/>
              <a:defRPr sz="1300"/>
            </a:lvl6pPr>
            <a:lvl7pPr marL="2267803" indent="0" algn="ctr">
              <a:buNone/>
              <a:defRPr sz="1300"/>
            </a:lvl7pPr>
            <a:lvl8pPr marL="2645771" indent="0" algn="ctr">
              <a:buNone/>
              <a:defRPr sz="1300"/>
            </a:lvl8pPr>
            <a:lvl9pPr marL="3023738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3349125" y="287499"/>
            <a:ext cx="1009125" cy="4576249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321750" y="287499"/>
            <a:ext cx="2968875" cy="4576249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19312" y="1346251"/>
            <a:ext cx="4036500" cy="2246248"/>
          </a:xfrm>
        </p:spPr>
        <p:txBody>
          <a:bodyPr anchor="b"/>
          <a:lstStyle>
            <a:lvl1pPr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319312" y="3613750"/>
            <a:ext cx="4036500" cy="118124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77967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321750" y="1437499"/>
            <a:ext cx="1989000" cy="3426249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2369249" y="1437499"/>
            <a:ext cx="1989000" cy="3426249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22359" y="287500"/>
            <a:ext cx="4036500" cy="1043750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322359" y="1323749"/>
            <a:ext cx="1979858" cy="64874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322359" y="1972500"/>
            <a:ext cx="1979858" cy="2901249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2369250" y="1323749"/>
            <a:ext cx="1989609" cy="64874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2369250" y="1972500"/>
            <a:ext cx="1989609" cy="2901249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22359" y="360000"/>
            <a:ext cx="1509421" cy="1259998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1989609" y="777500"/>
            <a:ext cx="2369249" cy="3837499"/>
          </a:xfrm>
        </p:spPr>
        <p:txBody>
          <a:bodyPr/>
          <a:lstStyle>
            <a:lvl1pPr>
              <a:defRPr sz="2650"/>
            </a:lvl1pPr>
            <a:lvl2pPr>
              <a:defRPr sz="2300"/>
            </a:lvl2pPr>
            <a:lvl3pPr>
              <a:defRPr sz="200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322359" y="1620000"/>
            <a:ext cx="1509421" cy="3001250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22359" y="360000"/>
            <a:ext cx="1509421" cy="1259998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1989609" y="777500"/>
            <a:ext cx="2369249" cy="3837499"/>
          </a:xfrm>
        </p:spPr>
        <p:txBody>
          <a:bodyPr anchor="t"/>
          <a:lstStyle>
            <a:lvl1pPr marL="0" indent="0">
              <a:buNone/>
              <a:defRPr sz="265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650"/>
            </a:lvl4pPr>
            <a:lvl5pPr marL="1511869" indent="0">
              <a:buNone/>
              <a:defRPr sz="1650"/>
            </a:lvl5pPr>
            <a:lvl6pPr marL="1889836" indent="0">
              <a:buNone/>
              <a:defRPr sz="1650"/>
            </a:lvl6pPr>
            <a:lvl7pPr marL="2267803" indent="0">
              <a:buNone/>
              <a:defRPr sz="1650"/>
            </a:lvl7pPr>
            <a:lvl8pPr marL="2645771" indent="0">
              <a:buNone/>
              <a:defRPr sz="1650"/>
            </a:lvl8pPr>
            <a:lvl9pPr marL="3023738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322359" y="1620000"/>
            <a:ext cx="1509421" cy="3001250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21750" y="287500"/>
            <a:ext cx="4036500" cy="1043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321750" y="1437499"/>
            <a:ext cx="4036500" cy="3426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321750" y="5005000"/>
            <a:ext cx="1053000" cy="287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1550250" y="5005000"/>
            <a:ext cx="1579499" cy="287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3305249" y="5005000"/>
            <a:ext cx="1053000" cy="287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934">
        <a:lnSpc>
          <a:spcPct val="90000"/>
        </a:lnSpc>
        <a:spcBef>
          <a:spcPts val="0"/>
        </a:spcBef>
        <a:buNone/>
        <a:defRPr sz="36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>
        <a:lnSpc>
          <a:spcPct val="90000"/>
        </a:lnSpc>
        <a:spcBef>
          <a:spcPts val="827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>
        <a:lnSpc>
          <a:spcPct val="90000"/>
        </a:lnSpc>
        <a:spcBef>
          <a:spcPts val="413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-20293" y="-322169"/>
            <a:ext cx="4748492" cy="7122738"/>
          </a:xfrm>
          <a:prstGeom prst="rect">
            <a:avLst/>
          </a:prstGeom>
        </p:spPr>
      </p:pic>
      <p:sp>
        <p:nvSpPr>
          <p:cNvPr id="4" name="Textfeld 2" hidden="0"/>
          <p:cNvSpPr txBox="1"/>
          <p:nvPr isPhoto="0" userDrawn="0"/>
        </p:nvSpPr>
        <p:spPr bwMode="auto">
          <a:xfrm>
            <a:off x="164404" y="231427"/>
            <a:ext cx="3349315" cy="184730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de-AT" sz="2800" b="1">
                <a:latin typeface="Verdana"/>
                <a:ea typeface="Malgun Gothic"/>
                <a:cs typeface="Times New Roman"/>
              </a:rPr>
              <a:t>DEIN</a:t>
            </a:r>
            <a:endParaRPr sz="28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2800" b="1">
                <a:latin typeface="Verdana"/>
                <a:ea typeface="Malgun Gothic"/>
                <a:cs typeface="Times New Roman"/>
              </a:rPr>
              <a:t>TOLLES</a:t>
            </a:r>
            <a:endParaRPr sz="28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2800" b="1">
                <a:latin typeface="Verdana"/>
                <a:ea typeface="Malgun Gothic"/>
                <a:cs typeface="Times New Roman"/>
              </a:rPr>
              <a:t>EVENT</a:t>
            </a:r>
            <a:endParaRPr sz="28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5" name="Grafik 4" hidden="0"/>
          <p:cNvPicPr/>
          <p:nvPr isPhoto="0" userDrawn="0"/>
        </p:nvPicPr>
        <p:blipFill>
          <a:blip r:embed="rId3"/>
          <a:stretch/>
        </p:blipFill>
        <p:spPr bwMode="auto">
          <a:xfrm rot="0" flipH="0" flipV="0">
            <a:off x="3662525" y="231426"/>
            <a:ext cx="701481" cy="701481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2825982" y="2089728"/>
            <a:ext cx="1673085" cy="42558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1000" b="1">
                <a:latin typeface="Verdana"/>
                <a:ea typeface="Malgun Gothic"/>
                <a:cs typeface="Times New Roman"/>
              </a:rPr>
              <a:t>15. Juni</a:t>
            </a:r>
            <a:endParaRPr sz="10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1000">
                <a:latin typeface="Verdana"/>
                <a:ea typeface="Malgun Gothic"/>
                <a:cs typeface="Times New Roman"/>
              </a:rPr>
              <a:t>In deiner Location</a:t>
            </a:r>
            <a:endParaRPr sz="10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233885467" name="Oval 14" hidden="0"/>
          <p:cNvSpPr>
            <a:spLocks noChangeAspect="1"/>
          </p:cNvSpPr>
          <p:nvPr isPhoto="0" userDrawn="0"/>
        </p:nvSpPr>
        <p:spPr bwMode="auto">
          <a:xfrm flipH="0" flipV="0">
            <a:off x="208055" y="3823032"/>
            <a:ext cx="1196676" cy="118774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2073711703" name="Textfeld 7" hidden="0"/>
          <p:cNvSpPr txBox="1"/>
          <p:nvPr isPhoto="0" userDrawn="0"/>
        </p:nvSpPr>
        <p:spPr bwMode="auto">
          <a:xfrm rot="20678115" flipH="0" flipV="0">
            <a:off x="191570" y="4234662"/>
            <a:ext cx="1231464" cy="37117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9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900" i="1">
                <a:latin typeface="Verdana"/>
                <a:ea typeface="Malgun Gothic"/>
                <a:cs typeface="Times New Roman"/>
              </a:rPr>
              <a:t>intritt fr</a:t>
            </a:r>
            <a:r>
              <a:rPr lang="en-US" sz="9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900" i="1">
                <a:latin typeface="Verdana"/>
                <a:ea typeface="Malgun Gothic"/>
                <a:cs typeface="Times New Roman"/>
              </a:rPr>
              <a:t>i,</a:t>
            </a:r>
            <a:endParaRPr sz="9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900" i="1">
                <a:latin typeface="Verdana"/>
                <a:ea typeface="Malgun Gothic"/>
                <a:cs typeface="Times New Roman"/>
              </a:rPr>
              <a:t>komm vorbei!</a:t>
            </a:r>
            <a:endParaRPr sz="9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2022-05-25T06:26:13Z</dcterms:created>
  <dcterms:modified xsi:type="dcterms:W3CDTF">2022-06-20T13:16:18Z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