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780000" cy="7560000"/>
  <p:notesSz cx="3780000" cy="756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83500" y="1237248"/>
            <a:ext cx="3213000" cy="2631999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72500" y="3970749"/>
            <a:ext cx="2834998" cy="1825248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705062" y="402498"/>
            <a:ext cx="815062" cy="6406749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59875" y="402498"/>
            <a:ext cx="2397937" cy="6406749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57906" y="1884752"/>
            <a:ext cx="3260250" cy="3144747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57906" y="5059250"/>
            <a:ext cx="3260250" cy="165374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59875" y="2012499"/>
            <a:ext cx="1606500" cy="479674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913623" y="2012499"/>
            <a:ext cx="1606500" cy="479674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6" y="402500"/>
            <a:ext cx="3260250" cy="1461249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60367" y="1853250"/>
            <a:ext cx="1599116" cy="90824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60367" y="2761500"/>
            <a:ext cx="1599116" cy="406174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913625" y="1853250"/>
            <a:ext cx="1606992" cy="90824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913625" y="2761500"/>
            <a:ext cx="1606992" cy="406174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6" y="504000"/>
            <a:ext cx="1219147" cy="17639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606992" y="1088499"/>
            <a:ext cx="1913623" cy="53724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60366" y="2268000"/>
            <a:ext cx="1219147" cy="4201749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0366" y="504000"/>
            <a:ext cx="1219147" cy="1763997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606992" y="1088499"/>
            <a:ext cx="1913623" cy="53724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60366" y="2268000"/>
            <a:ext cx="1219147" cy="4201749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59875" y="402500"/>
            <a:ext cx="3260250" cy="1461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59875" y="2012499"/>
            <a:ext cx="3260250" cy="4796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59875" y="7007000"/>
            <a:ext cx="850500" cy="4024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252125" y="7007000"/>
            <a:ext cx="1275748" cy="4024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669623" y="7007000"/>
            <a:ext cx="850500" cy="4024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1562603" y="0"/>
            <a:ext cx="6095999" cy="9144000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32788" y="323998"/>
            <a:ext cx="2705215" cy="25862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DEIN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TOLLES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EVENT</a:t>
            </a:r>
            <a:endParaRPr sz="36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2792018" y="323996"/>
            <a:ext cx="692416" cy="692416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282523" y="2925619"/>
            <a:ext cx="1351337" cy="59581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1000" b="1">
                <a:latin typeface="Verdana"/>
                <a:ea typeface="Malgun Gothic"/>
                <a:cs typeface="Times New Roman"/>
              </a:rPr>
              <a:t>15. Juni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1000">
                <a:latin typeface="Verdana"/>
                <a:ea typeface="Malgun Gothic"/>
                <a:cs typeface="Times New Roman"/>
              </a:rPr>
              <a:t>In deiner Location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594330376" name="Oval 14" hidden="0"/>
          <p:cNvSpPr>
            <a:spLocks noChangeAspect="1"/>
          </p:cNvSpPr>
          <p:nvPr isPhoto="0" userDrawn="0"/>
        </p:nvSpPr>
        <p:spPr bwMode="auto">
          <a:xfrm>
            <a:off x="401671" y="6132812"/>
            <a:ext cx="887924" cy="89081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79934143" name="Textfeld 7" hidden="0"/>
          <p:cNvSpPr txBox="1"/>
          <p:nvPr isPhoto="0" userDrawn="0"/>
        </p:nvSpPr>
        <p:spPr bwMode="auto">
          <a:xfrm rot="20678115">
            <a:off x="383322" y="6441722"/>
            <a:ext cx="952371" cy="2783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7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700" i="1">
                <a:latin typeface="Verdana"/>
                <a:ea typeface="Malgun Gothic"/>
                <a:cs typeface="Times New Roman"/>
              </a:rPr>
              <a:t>i,</a:t>
            </a:r>
            <a:endParaRPr sz="7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700" i="1">
                <a:latin typeface="Verdana"/>
                <a:ea typeface="Malgun Gothic"/>
                <a:cs typeface="Times New Roman"/>
              </a:rPr>
              <a:t>komm vorbei!</a:t>
            </a:r>
            <a:endParaRPr sz="7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2022-06-20T13:13:59Z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