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theme/theme1.xml" ContentType="application/vnd.openxmlformats-officedocument.theme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autoCompressPictures="0" saveSubsetFonts="1">
  <p:sldMasterIdLst>
    <p:sldMasterId id="2147483648" r:id="rId1"/>
  </p:sldMasterIdLst>
  <p:sldIdLst>
    <p:sldId id="256" r:id="rId3"/>
  </p:sldIdLst>
  <p:sldSz cx="2664000" cy="3780000"/>
  <p:notesSz cx="2664000" cy="3780000"/>
  <p:defaultTextStyle>
    <a:defPPr>
      <a:defRPr lang="en-US"/>
    </a:defPPr>
    <a:lvl1pPr marL="0" algn="l" defTabSz="4572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presProps" Target="presProps.xml" /><Relationship Id="rId5" Type="http://schemas.openxmlformats.org/officeDocument/2006/relationships/tableStyles" Target="tableStyles.xml" /><Relationship Id="rId6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" userDrawn="1">
  <p:cSld name="Titelfoli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ctrTitle" hasCustomPrompt="0"/>
          </p:nvPr>
        </p:nvSpPr>
        <p:spPr bwMode="auto">
          <a:xfrm>
            <a:off x="199800" y="618625"/>
            <a:ext cx="2264400" cy="1316000"/>
          </a:xfrm>
        </p:spPr>
        <p:txBody>
          <a:bodyPr anchor="b"/>
          <a:lstStyle>
            <a:lvl1pPr algn="ctr">
              <a:defRPr sz="495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Subtitle 2" hidden="0"/>
          <p:cNvSpPr>
            <a:spLocks noGrp="1"/>
          </p:cNvSpPr>
          <p:nvPr isPhoto="0" userDrawn="0">
            <p:ph type="subTitle" idx="1" hasCustomPrompt="0"/>
          </p:nvPr>
        </p:nvSpPr>
        <p:spPr bwMode="auto">
          <a:xfrm>
            <a:off x="333000" y="1985375"/>
            <a:ext cx="1997999" cy="912624"/>
          </a:xfrm>
        </p:spPr>
        <p:txBody>
          <a:bodyPr/>
          <a:lstStyle>
            <a:lvl1pPr marL="0" indent="0" algn="ctr">
              <a:buNone/>
              <a:defRPr sz="2000"/>
            </a:lvl1pPr>
            <a:lvl2pPr marL="377967" indent="0" algn="ctr">
              <a:buNone/>
              <a:defRPr sz="1650"/>
            </a:lvl2pPr>
            <a:lvl3pPr marL="755934" indent="0" algn="ctr">
              <a:buNone/>
              <a:defRPr sz="1500"/>
            </a:lvl3pPr>
            <a:lvl4pPr marL="1133902" indent="0" algn="ctr">
              <a:buNone/>
              <a:defRPr sz="1300"/>
            </a:lvl4pPr>
            <a:lvl5pPr marL="1511869" indent="0" algn="ctr">
              <a:buNone/>
              <a:defRPr sz="1300"/>
            </a:lvl5pPr>
            <a:lvl6pPr marL="1889836" indent="0" algn="ctr">
              <a:buNone/>
              <a:defRPr sz="1300"/>
            </a:lvl6pPr>
            <a:lvl7pPr marL="2267803" indent="0" algn="ctr">
              <a:buNone/>
              <a:defRPr sz="1300"/>
            </a:lvl7pPr>
            <a:lvl8pPr marL="2645771" indent="0" algn="ctr">
              <a:buNone/>
              <a:defRPr sz="1300"/>
            </a:lvl8pPr>
            <a:lvl9pPr marL="3023738" indent="0" algn="ctr">
              <a:buNone/>
              <a:defRPr sz="1300"/>
            </a:lvl9pPr>
          </a:lstStyle>
          <a:p>
            <a:pPr>
              <a:defRPr/>
            </a:pPr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x" userDrawn="1">
  <p:cSld name="Titel und vertikaler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cal Text Placeholder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itleAndTx" userDrawn="1">
  <p:cSld name="Vertikaler Titel und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Vertical Title 1" hidden="0"/>
          <p:cNvSpPr>
            <a:spLocks noGrp="1"/>
          </p:cNvSpPr>
          <p:nvPr isPhoto="0" userDrawn="0">
            <p:ph type="title" orient="vert" hasCustomPrompt="0"/>
          </p:nvPr>
        </p:nvSpPr>
        <p:spPr bwMode="auto">
          <a:xfrm>
            <a:off x="1906425" y="201249"/>
            <a:ext cx="574425" cy="3203375"/>
          </a:xfrm>
        </p:spPr>
        <p:txBody>
          <a:bodyPr vert="eaVert"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cal Text Placeholder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>
          <a:xfrm>
            <a:off x="183150" y="201249"/>
            <a:ext cx="1689975" cy="3203375"/>
          </a:xfrm>
        </p:spPr>
        <p:txBody>
          <a:bodyPr vert="eaVert"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itel und Inhal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Abschnitts- 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181762" y="942376"/>
            <a:ext cx="2297700" cy="1572374"/>
          </a:xfrm>
        </p:spPr>
        <p:txBody>
          <a:bodyPr anchor="b"/>
          <a:lstStyle>
            <a:lvl1pPr>
              <a:defRPr sz="495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181762" y="2529626"/>
            <a:ext cx="2297700" cy="82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377967" indent="0">
              <a:buNone/>
              <a:defRPr sz="1650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Zwei Inhalt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 hidden="0"/>
          <p:cNvSpPr>
            <a:spLocks noGrp="1"/>
          </p:cNvSpPr>
          <p:nvPr isPhoto="0" userDrawn="0">
            <p:ph sz="half" idx="1" hasCustomPrompt="0"/>
          </p:nvPr>
        </p:nvSpPr>
        <p:spPr bwMode="auto">
          <a:xfrm>
            <a:off x="183150" y="1006249"/>
            <a:ext cx="1132200" cy="2398375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Content Placehold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1348649" y="1006249"/>
            <a:ext cx="1132200" cy="2398375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5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6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Vergleich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183496" y="201250"/>
            <a:ext cx="2297700" cy="730625"/>
          </a:xfrm>
        </p:spPr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183497" y="926625"/>
            <a:ext cx="1126996" cy="454124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77967" indent="0">
              <a:buNone/>
              <a:defRPr sz="1650" b="1"/>
            </a:lvl2pPr>
            <a:lvl3pPr marL="755934" indent="0">
              <a:buNone/>
              <a:defRPr sz="1500" b="1"/>
            </a:lvl3pPr>
            <a:lvl4pPr marL="1133902" indent="0">
              <a:buNone/>
              <a:defRPr sz="1300" b="1"/>
            </a:lvl4pPr>
            <a:lvl5pPr marL="1511869" indent="0">
              <a:buNone/>
              <a:defRPr sz="1300" b="1"/>
            </a:lvl5pPr>
            <a:lvl6pPr marL="1889836" indent="0">
              <a:buNone/>
              <a:defRPr sz="1300" b="1"/>
            </a:lvl6pPr>
            <a:lvl7pPr marL="2267803" indent="0">
              <a:buNone/>
              <a:defRPr sz="1300" b="1"/>
            </a:lvl7pPr>
            <a:lvl8pPr marL="2645771" indent="0">
              <a:buNone/>
              <a:defRPr sz="1300" b="1"/>
            </a:lvl8pPr>
            <a:lvl9pPr marL="3023738" indent="0">
              <a:buNone/>
              <a:defRPr sz="1300" b="1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4" name="Content Placehold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183497" y="1380750"/>
            <a:ext cx="1126996" cy="2030875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5" name="Text Placeholder 4" hidden="0"/>
          <p:cNvSpPr>
            <a:spLocks noGrp="1"/>
          </p:cNvSpPr>
          <p:nvPr isPhoto="0" userDrawn="0">
            <p:ph type="body" sz="quarter" idx="3" hasCustomPrompt="0"/>
          </p:nvPr>
        </p:nvSpPr>
        <p:spPr bwMode="auto">
          <a:xfrm>
            <a:off x="1348650" y="926625"/>
            <a:ext cx="1132547" cy="454124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77967" indent="0">
              <a:buNone/>
              <a:defRPr sz="1650" b="1"/>
            </a:lvl2pPr>
            <a:lvl3pPr marL="755934" indent="0">
              <a:buNone/>
              <a:defRPr sz="1500" b="1"/>
            </a:lvl3pPr>
            <a:lvl4pPr marL="1133902" indent="0">
              <a:buNone/>
              <a:defRPr sz="1300" b="1"/>
            </a:lvl4pPr>
            <a:lvl5pPr marL="1511869" indent="0">
              <a:buNone/>
              <a:defRPr sz="1300" b="1"/>
            </a:lvl5pPr>
            <a:lvl6pPr marL="1889836" indent="0">
              <a:buNone/>
              <a:defRPr sz="1300" b="1"/>
            </a:lvl6pPr>
            <a:lvl7pPr marL="2267803" indent="0">
              <a:buNone/>
              <a:defRPr sz="1300" b="1"/>
            </a:lvl7pPr>
            <a:lvl8pPr marL="2645771" indent="0">
              <a:buNone/>
              <a:defRPr sz="1300" b="1"/>
            </a:lvl8pPr>
            <a:lvl9pPr marL="3023738" indent="0">
              <a:buNone/>
              <a:defRPr sz="1300" b="1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6" name="Content Placeholder 5" hidden="0"/>
          <p:cNvSpPr>
            <a:spLocks noGrp="1"/>
          </p:cNvSpPr>
          <p:nvPr isPhoto="0" userDrawn="0">
            <p:ph sz="quarter" idx="4" hasCustomPrompt="0"/>
          </p:nvPr>
        </p:nvSpPr>
        <p:spPr bwMode="auto">
          <a:xfrm>
            <a:off x="1348650" y="1380750"/>
            <a:ext cx="1132547" cy="2030875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7" name="Date Placeholder 6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8" name="Footer Placeholder 7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Slide Number Placeholder 8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Nur Titel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e Placeholder 2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4" name="Footer Placeholder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Slide Number Placeholder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Leer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Date Placeholder 1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3" name="Footer Placeholder 2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Slide Number Placeholder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Tx" userDrawn="1">
  <p:cSld name="Inhalt mit 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183496" y="252000"/>
            <a:ext cx="859209" cy="881999"/>
          </a:xfrm>
        </p:spPr>
        <p:txBody>
          <a:bodyPr anchor="b"/>
          <a:lstStyle>
            <a:lvl1pPr>
              <a:defRPr sz="265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1132547" y="544250"/>
            <a:ext cx="1348649" cy="2686249"/>
          </a:xfrm>
        </p:spPr>
        <p:txBody>
          <a:bodyPr/>
          <a:lstStyle>
            <a:lvl1pPr>
              <a:defRPr sz="2650"/>
            </a:lvl1pPr>
            <a:lvl2pPr>
              <a:defRPr sz="2300"/>
            </a:lvl2pPr>
            <a:lvl3pPr>
              <a:defRPr sz="2000"/>
            </a:lvl3pPr>
            <a:lvl4pPr>
              <a:defRPr sz="1650"/>
            </a:lvl4pPr>
            <a:lvl5pPr>
              <a:defRPr sz="1650"/>
            </a:lvl5pPr>
            <a:lvl6pPr>
              <a:defRPr sz="1650"/>
            </a:lvl6pPr>
            <a:lvl7pPr>
              <a:defRPr sz="1650"/>
            </a:lvl7pPr>
            <a:lvl8pPr>
              <a:defRPr sz="1650"/>
            </a:lvl8pPr>
            <a:lvl9pPr>
              <a:defRPr sz="165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Text Placeholder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183496" y="1134000"/>
            <a:ext cx="859209" cy="2100875"/>
          </a:xfrm>
        </p:spPr>
        <p:txBody>
          <a:bodyPr/>
          <a:lstStyle>
            <a:lvl1pPr marL="0" indent="0">
              <a:buNone/>
              <a:defRPr sz="1300"/>
            </a:lvl1pPr>
            <a:lvl2pPr marL="377967" indent="0">
              <a:buNone/>
              <a:defRPr sz="1150"/>
            </a:lvl2pPr>
            <a:lvl3pPr marL="755934" indent="0">
              <a:buNone/>
              <a:defRPr sz="1000"/>
            </a:lvl3pPr>
            <a:lvl4pPr marL="1133902" indent="0">
              <a:buNone/>
              <a:defRPr sz="850"/>
            </a:lvl4pPr>
            <a:lvl5pPr marL="1511869" indent="0">
              <a:buNone/>
              <a:defRPr sz="850"/>
            </a:lvl5pPr>
            <a:lvl6pPr marL="1889836" indent="0">
              <a:buNone/>
              <a:defRPr sz="850"/>
            </a:lvl6pPr>
            <a:lvl7pPr marL="2267803" indent="0">
              <a:buNone/>
              <a:defRPr sz="850"/>
            </a:lvl7pPr>
            <a:lvl8pPr marL="2645771" indent="0">
              <a:buNone/>
              <a:defRPr sz="850"/>
            </a:lvl8pPr>
            <a:lvl9pPr marL="3023738" indent="0">
              <a:buNone/>
              <a:defRPr sz="85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5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6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picTx" userDrawn="1">
  <p:cSld name="Bild mit 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183496" y="252000"/>
            <a:ext cx="859209" cy="881999"/>
          </a:xfrm>
        </p:spPr>
        <p:txBody>
          <a:bodyPr anchor="b"/>
          <a:lstStyle>
            <a:lvl1pPr>
              <a:defRPr sz="265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Picture Placeholder 2" hidden="0"/>
          <p:cNvSpPr>
            <a:spLocks noChangeAspect="1" noGrp="1"/>
          </p:cNvSpPr>
          <p:nvPr isPhoto="0" userDrawn="0">
            <p:ph type="pic" idx="1" hasCustomPrompt="0"/>
          </p:nvPr>
        </p:nvSpPr>
        <p:spPr bwMode="auto">
          <a:xfrm>
            <a:off x="1132547" y="544250"/>
            <a:ext cx="1348649" cy="2686249"/>
          </a:xfrm>
        </p:spPr>
        <p:txBody>
          <a:bodyPr anchor="t"/>
          <a:lstStyle>
            <a:lvl1pPr marL="0" indent="0">
              <a:buNone/>
              <a:defRPr sz="2650"/>
            </a:lvl1pPr>
            <a:lvl2pPr marL="377967" indent="0">
              <a:buNone/>
              <a:defRPr sz="2300"/>
            </a:lvl2pPr>
            <a:lvl3pPr marL="755934" indent="0">
              <a:buNone/>
              <a:defRPr sz="2000"/>
            </a:lvl3pPr>
            <a:lvl4pPr marL="1133902" indent="0">
              <a:buNone/>
              <a:defRPr sz="1650"/>
            </a:lvl4pPr>
            <a:lvl5pPr marL="1511869" indent="0">
              <a:buNone/>
              <a:defRPr sz="1650"/>
            </a:lvl5pPr>
            <a:lvl6pPr marL="1889836" indent="0">
              <a:buNone/>
              <a:defRPr sz="1650"/>
            </a:lvl6pPr>
            <a:lvl7pPr marL="2267803" indent="0">
              <a:buNone/>
              <a:defRPr sz="1650"/>
            </a:lvl7pPr>
            <a:lvl8pPr marL="2645771" indent="0">
              <a:buNone/>
              <a:defRPr sz="1650"/>
            </a:lvl8pPr>
            <a:lvl9pPr marL="3023738" indent="0">
              <a:buNone/>
              <a:defRPr sz="1650"/>
            </a:lvl9pPr>
          </a:lstStyle>
          <a:p>
            <a:pPr>
              <a:defRPr/>
            </a:pPr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4" name="Text Placeholder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183496" y="1134000"/>
            <a:ext cx="859209" cy="2100875"/>
          </a:xfrm>
        </p:spPr>
        <p:txBody>
          <a:bodyPr/>
          <a:lstStyle>
            <a:lvl1pPr marL="0" indent="0">
              <a:buNone/>
              <a:defRPr sz="1300"/>
            </a:lvl1pPr>
            <a:lvl2pPr marL="377967" indent="0">
              <a:buNone/>
              <a:defRPr sz="1150"/>
            </a:lvl2pPr>
            <a:lvl3pPr marL="755934" indent="0">
              <a:buNone/>
              <a:defRPr sz="1000"/>
            </a:lvl3pPr>
            <a:lvl4pPr marL="1133902" indent="0">
              <a:buNone/>
              <a:defRPr sz="850"/>
            </a:lvl4pPr>
            <a:lvl5pPr marL="1511869" indent="0">
              <a:buNone/>
              <a:defRPr sz="850"/>
            </a:lvl5pPr>
            <a:lvl6pPr marL="1889836" indent="0">
              <a:buNone/>
              <a:defRPr sz="850"/>
            </a:lvl6pPr>
            <a:lvl7pPr marL="2267803" indent="0">
              <a:buNone/>
              <a:defRPr sz="850"/>
            </a:lvl7pPr>
            <a:lvl8pPr marL="2645771" indent="0">
              <a:buNone/>
              <a:defRPr sz="850"/>
            </a:lvl8pPr>
            <a:lvl9pPr marL="3023738" indent="0">
              <a:buNone/>
              <a:defRPr sz="85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5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6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183150" y="201250"/>
            <a:ext cx="2297700" cy="7306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183150" y="1006249"/>
            <a:ext cx="2297700" cy="23983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2" hasCustomPrompt="0"/>
          </p:nvPr>
        </p:nvSpPr>
        <p:spPr bwMode="auto">
          <a:xfrm>
            <a:off x="183150" y="3503500"/>
            <a:ext cx="599400" cy="2012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3" hasCustomPrompt="0"/>
          </p:nvPr>
        </p:nvSpPr>
        <p:spPr bwMode="auto">
          <a:xfrm>
            <a:off x="882450" y="3503500"/>
            <a:ext cx="899099" cy="2012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>
          <a:xfrm>
            <a:off x="1881449" y="3503500"/>
            <a:ext cx="599400" cy="2012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55934">
        <a:lnSpc>
          <a:spcPct val="90000"/>
        </a:lnSpc>
        <a:spcBef>
          <a:spcPts val="0"/>
        </a:spcBef>
        <a:buNone/>
        <a:defRPr sz="365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>
        <a:lnSpc>
          <a:spcPct val="90000"/>
        </a:lnSpc>
        <a:spcBef>
          <a:spcPts val="827"/>
        </a:spcBef>
        <a:buFont typeface="Arial"/>
        <a:buChar char="•"/>
        <a:defRPr sz="23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>
        <a:lnSpc>
          <a:spcPct val="90000"/>
        </a:lnSpc>
        <a:spcBef>
          <a:spcPts val="413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65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Grafik 2" hidden="0"/>
          <p:cNvPicPr>
            <a:picLocks noChangeAspect="1"/>
          </p:cNvPicPr>
          <p:nvPr isPhoto="0" userDrawn="0"/>
        </p:nvPicPr>
        <p:blipFill>
          <a:blip r:embed="rId2"/>
          <a:srcRect l="0" t="0" r="0" b="5712"/>
          <a:stretch/>
        </p:blipFill>
        <p:spPr bwMode="auto">
          <a:xfrm>
            <a:off x="0" y="0"/>
            <a:ext cx="2664000" cy="3780000"/>
          </a:xfrm>
          <a:prstGeom prst="rect">
            <a:avLst/>
          </a:prstGeom>
        </p:spPr>
      </p:pic>
      <p:sp>
        <p:nvSpPr>
          <p:cNvPr id="4" name="Textfeld 2" hidden="0"/>
          <p:cNvSpPr txBox="1"/>
          <p:nvPr isPhoto="0" userDrawn="0"/>
        </p:nvSpPr>
        <p:spPr bwMode="auto">
          <a:xfrm>
            <a:off x="93584" y="161999"/>
            <a:ext cx="1906533" cy="1293113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>
              <a:lnSpc>
                <a:spcPct val="100000"/>
              </a:lnSpc>
              <a:defRPr/>
            </a:pPr>
            <a:r>
              <a:rPr lang="de-AT" sz="2000" b="1">
                <a:latin typeface="Verdana"/>
                <a:ea typeface="Malgun Gothic"/>
                <a:cs typeface="Times New Roman"/>
              </a:rPr>
              <a:t>DEIN</a:t>
            </a:r>
            <a:endParaRPr sz="2000">
              <a:latin typeface="Calibri"/>
              <a:ea typeface="Malgun Gothic"/>
              <a:cs typeface="Times New Roman"/>
            </a:endParaRPr>
          </a:p>
          <a:p>
            <a:pPr>
              <a:lnSpc>
                <a:spcPct val="100000"/>
              </a:lnSpc>
              <a:defRPr/>
            </a:pPr>
            <a:r>
              <a:rPr lang="de-AT" sz="2000" b="1">
                <a:latin typeface="Verdana"/>
                <a:ea typeface="Malgun Gothic"/>
                <a:cs typeface="Times New Roman"/>
              </a:rPr>
              <a:t>TOLLES</a:t>
            </a:r>
            <a:endParaRPr sz="2000">
              <a:latin typeface="Calibri"/>
              <a:ea typeface="Malgun Gothic"/>
              <a:cs typeface="Times New Roman"/>
            </a:endParaRPr>
          </a:p>
          <a:p>
            <a:pPr>
              <a:lnSpc>
                <a:spcPct val="100000"/>
              </a:lnSpc>
              <a:defRPr/>
            </a:pPr>
            <a:r>
              <a:rPr lang="de-AT" sz="2000" b="1">
                <a:latin typeface="Verdana"/>
                <a:ea typeface="Malgun Gothic"/>
                <a:cs typeface="Times New Roman"/>
              </a:rPr>
              <a:t>EVENT</a:t>
            </a:r>
            <a:endParaRPr sz="2000">
              <a:latin typeface="Calibri"/>
              <a:ea typeface="Malgun Gothic"/>
              <a:cs typeface="Times New Roman"/>
            </a:endParaRPr>
          </a:p>
        </p:txBody>
      </p:sp>
      <p:pic>
        <p:nvPicPr>
          <p:cNvPr id="5" name="Grafik 4" hidden="0"/>
          <p:cNvPicPr/>
          <p:nvPr isPhoto="0" userDrawn="0"/>
        </p:nvPicPr>
        <p:blipFill>
          <a:blip r:embed="rId3"/>
          <a:stretch/>
        </p:blipFill>
        <p:spPr bwMode="auto">
          <a:xfrm>
            <a:off x="2202047" y="199169"/>
            <a:ext cx="328272" cy="329339"/>
          </a:xfrm>
          <a:prstGeom prst="rect">
            <a:avLst/>
          </a:prstGeom>
        </p:spPr>
      </p:pic>
      <p:sp>
        <p:nvSpPr>
          <p:cNvPr id="6" name="Textfeld 4" hidden="0"/>
          <p:cNvSpPr txBox="1"/>
          <p:nvPr isPhoto="0" userDrawn="0"/>
        </p:nvSpPr>
        <p:spPr bwMode="auto">
          <a:xfrm>
            <a:off x="1608636" y="1462809"/>
            <a:ext cx="952371" cy="29791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 algn="r">
              <a:lnSpc>
                <a:spcPct val="100000"/>
              </a:lnSpc>
              <a:defRPr/>
            </a:pPr>
            <a:r>
              <a:rPr lang="de-AT" sz="600" b="1">
                <a:latin typeface="Verdana"/>
                <a:ea typeface="Malgun Gothic"/>
                <a:cs typeface="Times New Roman"/>
              </a:rPr>
              <a:t>15. Juni</a:t>
            </a:r>
            <a:endParaRPr sz="600">
              <a:latin typeface="Calibri"/>
              <a:ea typeface="Malgun Gothic"/>
              <a:cs typeface="Times New Roman"/>
            </a:endParaRPr>
          </a:p>
          <a:p>
            <a:pPr algn="r">
              <a:lnSpc>
                <a:spcPct val="100000"/>
              </a:lnSpc>
              <a:defRPr/>
            </a:pPr>
            <a:r>
              <a:rPr lang="de-AT" sz="600">
                <a:latin typeface="Verdana"/>
                <a:ea typeface="Malgun Gothic"/>
                <a:cs typeface="Times New Roman"/>
              </a:rPr>
              <a:t>In deiner Location</a:t>
            </a:r>
            <a:endParaRPr sz="600">
              <a:latin typeface="Calibri"/>
              <a:ea typeface="Malgun Gothic"/>
              <a:cs typeface="Times New Roman"/>
            </a:endParaRPr>
          </a:p>
        </p:txBody>
      </p:sp>
      <p:sp>
        <p:nvSpPr>
          <p:cNvPr id="15" name="Oval 14" hidden="0"/>
          <p:cNvSpPr>
            <a:spLocks noChangeAspect="1"/>
          </p:cNvSpPr>
          <p:nvPr isPhoto="0" userDrawn="0"/>
        </p:nvSpPr>
        <p:spPr bwMode="auto">
          <a:xfrm>
            <a:off x="175821" y="2568302"/>
            <a:ext cx="887925" cy="890811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/>
            <a:noAutofit/>
          </a:bodyPr>
          <a:lstStyle/>
          <a:p>
            <a:pPr>
              <a:defRPr/>
            </a:pPr>
            <a:endParaRPr lang="de-DE"/>
          </a:p>
        </p:txBody>
      </p:sp>
      <p:sp>
        <p:nvSpPr>
          <p:cNvPr id="16" name="Textfeld 7" hidden="0"/>
          <p:cNvSpPr txBox="1"/>
          <p:nvPr isPhoto="0" userDrawn="0"/>
        </p:nvSpPr>
        <p:spPr bwMode="auto">
          <a:xfrm rot="20678149">
            <a:off x="157472" y="2877212"/>
            <a:ext cx="952371" cy="278378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en-US" sz="700" i="1">
                <a:latin typeface="Verdana"/>
                <a:ea typeface="Malgun Gothic"/>
                <a:cs typeface="Times New Roman"/>
              </a:rPr>
              <a:t>E</a:t>
            </a:r>
            <a:r>
              <a:rPr lang="de-AT" sz="700" i="1">
                <a:latin typeface="Verdana"/>
                <a:ea typeface="Malgun Gothic"/>
                <a:cs typeface="Times New Roman"/>
              </a:rPr>
              <a:t>intritt fr</a:t>
            </a:r>
            <a:r>
              <a:rPr lang="en-US" sz="700" i="1">
                <a:latin typeface="Verdana"/>
                <a:ea typeface="Malgun Gothic"/>
                <a:cs typeface="Times New Roman"/>
              </a:rPr>
              <a:t>e</a:t>
            </a:r>
            <a:r>
              <a:rPr lang="de-AT" sz="700" i="1">
                <a:latin typeface="Verdana"/>
                <a:ea typeface="Malgun Gothic"/>
                <a:cs typeface="Times New Roman"/>
              </a:rPr>
              <a:t>i,</a:t>
            </a:r>
            <a:endParaRPr sz="700">
              <a:latin typeface="Calibri"/>
              <a:ea typeface="Malgun Gothic"/>
              <a:cs typeface="Times New Roman"/>
            </a:endParaRPr>
          </a:p>
          <a:p>
            <a:pPr algn="ctr">
              <a:lnSpc>
                <a:spcPct val="100000"/>
              </a:lnSpc>
              <a:defRPr/>
            </a:pPr>
            <a:r>
              <a:rPr lang="de-AT" sz="700" i="1">
                <a:latin typeface="Verdana"/>
                <a:ea typeface="Malgun Gothic"/>
                <a:cs typeface="Times New Roman"/>
              </a:rPr>
              <a:t>komm vorbei!</a:t>
            </a:r>
            <a:endParaRPr sz="700">
              <a:latin typeface="Calibri"/>
              <a:ea typeface="Malgun Gothic"/>
              <a:cs typeface="Times New Roman"/>
            </a:endParaRPr>
          </a:p>
        </p:txBody>
      </p:sp>
      <p:sp>
        <p:nvSpPr>
          <p:cNvPr id="17" name="Textfeld 5" hidden="0"/>
          <p:cNvSpPr txBox="1"/>
          <p:nvPr isPhoto="0" userDrawn="0"/>
        </p:nvSpPr>
        <p:spPr bwMode="auto">
          <a:xfrm>
            <a:off x="855814" y="3537010"/>
            <a:ext cx="952371" cy="164557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de-AT" sz="700">
                <a:latin typeface="Verdana"/>
                <a:ea typeface="Malgun Gothic"/>
                <a:cs typeface="Times New Roman"/>
              </a:rPr>
              <a:t>www.website.at</a:t>
            </a:r>
            <a:endParaRPr lang="de-AT" sz="300">
              <a:latin typeface="Calibri"/>
              <a:ea typeface="Malgun Gothic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DocSecurity>0</DocSecurity>
  <PresentationFormat>Benutzerdefiniert</PresentationFormat>
  <Paragraphs>0</Paragraphs>
  <Slides>1</Slides>
  <Notes>1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Theme 1</vt:lpstr>
      <vt:lpstr>Slide 1</vt:lpstr>
    </vt:vector>
  </TitlesOfParts>
  <Manager/>
  <Company/>
  <LinksUpToDate>false</LinksUpToDate>
  <SharedDoc>false</SharedDoc>
  <HyperlinkBase/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/>
  <cp:keywords/>
  <dc:description/>
  <cp:lastModifiedBy/>
  <dcterms:created xsi:type="dcterms:W3CDTF">2022-05-25T06:26:13Z</dcterms:created>
  <dcterms:modified xsi:type="dcterms:W3CDTF">2022-06-20T12:51:06Z</dcterms:modified>
  <cp:category/>
  <dc:identifier/>
  <cp:contentStatus/>
  <dc:language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0x010100DF457098E89DFF4D8A63E172443550C7</vt:lpwstr>
  </property>
</Properties>
</file>