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10800000" cy="10800000"/>
  <p:notesSz cx="10800000" cy="10800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810000" y="1767500"/>
            <a:ext cx="9180000" cy="3760000"/>
          </a:xfrm>
        </p:spPr>
        <p:txBody>
          <a:bodyPr anchor="b"/>
          <a:lstStyle>
            <a:lvl1pPr algn="ctr"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350000" y="5672501"/>
            <a:ext cx="8099999" cy="2607499"/>
          </a:xfrm>
        </p:spPr>
        <p:txBody>
          <a:bodyPr/>
          <a:lstStyle>
            <a:lvl1pPr marL="0" indent="0" algn="ctr">
              <a:buNone/>
              <a:defRPr sz="2000"/>
            </a:lvl1pPr>
            <a:lvl2pPr marL="377967" indent="0" algn="ctr">
              <a:buNone/>
              <a:defRPr sz="1650"/>
            </a:lvl2pPr>
            <a:lvl3pPr marL="755934" indent="0" algn="ctr">
              <a:buNone/>
              <a:defRPr sz="1500"/>
            </a:lvl3pPr>
            <a:lvl4pPr marL="1133902" indent="0" algn="ctr">
              <a:buNone/>
              <a:defRPr sz="1300"/>
            </a:lvl4pPr>
            <a:lvl5pPr marL="1511869" indent="0" algn="ctr">
              <a:buNone/>
              <a:defRPr sz="1300"/>
            </a:lvl5pPr>
            <a:lvl6pPr marL="1889836" indent="0" algn="ctr">
              <a:buNone/>
              <a:defRPr sz="1300"/>
            </a:lvl6pPr>
            <a:lvl7pPr marL="2267803" indent="0" algn="ctr">
              <a:buNone/>
              <a:defRPr sz="1300"/>
            </a:lvl7pPr>
            <a:lvl8pPr marL="2645771" indent="0" algn="ctr">
              <a:buNone/>
              <a:defRPr sz="1300"/>
            </a:lvl8pPr>
            <a:lvl9pPr marL="3023738" indent="0" algn="ctr">
              <a:buNone/>
              <a:defRPr sz="13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7728750" y="574999"/>
            <a:ext cx="2328750" cy="9152500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742500" y="574999"/>
            <a:ext cx="6851250" cy="9152500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36875" y="2692503"/>
            <a:ext cx="9315000" cy="4492498"/>
          </a:xfrm>
        </p:spPr>
        <p:txBody>
          <a:bodyPr anchor="b"/>
          <a:lstStyle>
            <a:lvl1pPr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736875" y="7227503"/>
            <a:ext cx="9315000" cy="236249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377967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742500" y="2874999"/>
            <a:ext cx="4590000" cy="685250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5467499" y="2874999"/>
            <a:ext cx="4590000" cy="685250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43906" y="575001"/>
            <a:ext cx="9315000" cy="2087501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743907" y="2647500"/>
            <a:ext cx="4568904" cy="129749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743907" y="3945000"/>
            <a:ext cx="4568904" cy="580250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5467500" y="2647500"/>
            <a:ext cx="4591407" cy="129749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5467500" y="3945000"/>
            <a:ext cx="4591407" cy="580250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43906" y="720000"/>
            <a:ext cx="3483281" cy="2519999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4591407" y="1555001"/>
            <a:ext cx="5467499" cy="7674999"/>
          </a:xfrm>
        </p:spPr>
        <p:txBody>
          <a:bodyPr/>
          <a:lstStyle>
            <a:lvl1pPr>
              <a:defRPr sz="2650"/>
            </a:lvl1pPr>
            <a:lvl2pPr>
              <a:defRPr sz="2300"/>
            </a:lvl2pPr>
            <a:lvl3pPr>
              <a:defRPr sz="200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743906" y="3240000"/>
            <a:ext cx="3483281" cy="6002500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43906" y="720000"/>
            <a:ext cx="3483281" cy="2519999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4591407" y="1555001"/>
            <a:ext cx="5467499" cy="7674999"/>
          </a:xfrm>
        </p:spPr>
        <p:txBody>
          <a:bodyPr anchor="t"/>
          <a:lstStyle>
            <a:lvl1pPr marL="0" indent="0">
              <a:buNone/>
              <a:defRPr sz="2650"/>
            </a:lvl1pPr>
            <a:lvl2pPr marL="377967" indent="0">
              <a:buNone/>
              <a:defRPr sz="2300"/>
            </a:lvl2pPr>
            <a:lvl3pPr marL="755934" indent="0">
              <a:buNone/>
              <a:defRPr sz="2000"/>
            </a:lvl3pPr>
            <a:lvl4pPr marL="1133902" indent="0">
              <a:buNone/>
              <a:defRPr sz="1650"/>
            </a:lvl4pPr>
            <a:lvl5pPr marL="1511869" indent="0">
              <a:buNone/>
              <a:defRPr sz="1650"/>
            </a:lvl5pPr>
            <a:lvl6pPr marL="1889836" indent="0">
              <a:buNone/>
              <a:defRPr sz="1650"/>
            </a:lvl6pPr>
            <a:lvl7pPr marL="2267803" indent="0">
              <a:buNone/>
              <a:defRPr sz="1650"/>
            </a:lvl7pPr>
            <a:lvl8pPr marL="2645771" indent="0">
              <a:buNone/>
              <a:defRPr sz="1650"/>
            </a:lvl8pPr>
            <a:lvl9pPr marL="3023738" indent="0">
              <a:buNone/>
              <a:defRPr sz="165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743906" y="3240000"/>
            <a:ext cx="3483281" cy="6002500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42500" y="575001"/>
            <a:ext cx="9315000" cy="20875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742500" y="2874999"/>
            <a:ext cx="9315000" cy="6852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742500" y="10010002"/>
            <a:ext cx="2430000" cy="574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3577500" y="10010002"/>
            <a:ext cx="3644999" cy="574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7627499" y="10010002"/>
            <a:ext cx="2430000" cy="574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5934">
        <a:lnSpc>
          <a:spcPct val="90000"/>
        </a:lnSpc>
        <a:spcBef>
          <a:spcPts val="0"/>
        </a:spcBef>
        <a:buNone/>
        <a:defRPr sz="36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>
        <a:lnSpc>
          <a:spcPct val="90000"/>
        </a:lnSpc>
        <a:spcBef>
          <a:spcPts val="827"/>
        </a:spcBef>
        <a:buFont typeface="Arial"/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>
        <a:lnSpc>
          <a:spcPct val="90000"/>
        </a:lnSpc>
        <a:spcBef>
          <a:spcPts val="413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65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Grafik 2" hidden="0"/>
          <p:cNvPicPr>
            <a:picLocks noChangeAspect="1"/>
          </p:cNvPicPr>
          <p:nvPr isPhoto="0" userDrawn="0"/>
        </p:nvPicPr>
        <p:blipFill>
          <a:blip r:embed="rId2"/>
          <a:srcRect l="0" t="12259" r="0" b="20864"/>
          <a:stretch/>
        </p:blipFill>
        <p:spPr bwMode="auto">
          <a:xfrm rot="0" flipH="0" flipV="0">
            <a:off x="-1371" y="0"/>
            <a:ext cx="10802743" cy="10836519"/>
          </a:xfrm>
          <a:prstGeom prst="rect">
            <a:avLst/>
          </a:prstGeom>
        </p:spPr>
      </p:pic>
      <p:sp>
        <p:nvSpPr>
          <p:cNvPr id="4" name="Textfeld 2" hidden="0"/>
          <p:cNvSpPr txBox="1"/>
          <p:nvPr isPhoto="0" userDrawn="0"/>
        </p:nvSpPr>
        <p:spPr bwMode="auto">
          <a:xfrm>
            <a:off x="379396" y="462855"/>
            <a:ext cx="7729189" cy="36946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de-AT" sz="5400" b="1">
                <a:latin typeface="Verdana"/>
                <a:ea typeface="Malgun Gothic"/>
                <a:cs typeface="Times New Roman"/>
              </a:rPr>
              <a:t>DEIN</a:t>
            </a:r>
            <a:endParaRPr sz="54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5400" b="1">
                <a:latin typeface="Verdana"/>
                <a:ea typeface="Malgun Gothic"/>
                <a:cs typeface="Times New Roman"/>
              </a:rPr>
              <a:t>TOLLES</a:t>
            </a:r>
            <a:endParaRPr sz="54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5400" b="1">
                <a:latin typeface="Verdana"/>
                <a:ea typeface="Malgun Gothic"/>
                <a:cs typeface="Times New Roman"/>
              </a:rPr>
              <a:t>EVENT</a:t>
            </a:r>
            <a:endParaRPr sz="54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5" name="Grafik 4" hidden="0"/>
          <p:cNvPicPr/>
          <p:nvPr isPhoto="0" userDrawn="0"/>
        </p:nvPicPr>
        <p:blipFill>
          <a:blip r:embed="rId3"/>
          <a:stretch/>
        </p:blipFill>
        <p:spPr bwMode="auto">
          <a:xfrm rot="0" flipH="0" flipV="0">
            <a:off x="8966364" y="462854"/>
            <a:ext cx="1416100" cy="1416100"/>
          </a:xfrm>
          <a:prstGeom prst="rect">
            <a:avLst/>
          </a:prstGeom>
        </p:spPr>
      </p:pic>
      <p:sp>
        <p:nvSpPr>
          <p:cNvPr id="6" name="Textfeld 4" hidden="0"/>
          <p:cNvSpPr txBox="1"/>
          <p:nvPr isPhoto="0" userDrawn="0"/>
        </p:nvSpPr>
        <p:spPr bwMode="auto">
          <a:xfrm>
            <a:off x="6521498" y="4179456"/>
            <a:ext cx="3860965" cy="85117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2200" b="1">
                <a:latin typeface="Verdana"/>
                <a:ea typeface="Malgun Gothic"/>
                <a:cs typeface="Times New Roman"/>
              </a:rPr>
              <a:t>15. Juni</a:t>
            </a:r>
            <a:endParaRPr sz="22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2200">
                <a:latin typeface="Verdana"/>
                <a:ea typeface="Malgun Gothic"/>
                <a:cs typeface="Times New Roman"/>
              </a:rPr>
              <a:t>In deiner Location</a:t>
            </a:r>
            <a:endParaRPr sz="22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5" name="Oval 14" hidden="0"/>
          <p:cNvSpPr>
            <a:spLocks noChangeAspect="1"/>
          </p:cNvSpPr>
          <p:nvPr isPhoto="0" userDrawn="0"/>
        </p:nvSpPr>
        <p:spPr bwMode="auto">
          <a:xfrm flipH="0" flipV="0">
            <a:off x="1286730" y="7338007"/>
            <a:ext cx="2564306" cy="254517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16" name="Textfeld 7" hidden="0"/>
          <p:cNvSpPr txBox="1"/>
          <p:nvPr isPhoto="0" userDrawn="0"/>
        </p:nvSpPr>
        <p:spPr bwMode="auto">
          <a:xfrm rot="20678149" flipH="0" flipV="0">
            <a:off x="1251405" y="8220072"/>
            <a:ext cx="2638854" cy="79536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20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2000" i="1">
                <a:latin typeface="Verdana"/>
                <a:ea typeface="Malgun Gothic"/>
                <a:cs typeface="Times New Roman"/>
              </a:rPr>
              <a:t>intritt fr</a:t>
            </a:r>
            <a:r>
              <a:rPr lang="en-US" sz="20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2000" i="1">
                <a:latin typeface="Verdana"/>
                <a:ea typeface="Malgun Gothic"/>
                <a:cs typeface="Times New Roman"/>
              </a:rPr>
              <a:t>i,</a:t>
            </a:r>
            <a:endParaRPr sz="20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AT" sz="2000" i="1">
                <a:latin typeface="Verdana"/>
                <a:ea typeface="Malgun Gothic"/>
                <a:cs typeface="Times New Roman"/>
              </a:rPr>
              <a:t>komm vorbei!</a:t>
            </a:r>
            <a:endParaRPr sz="20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2022-05-25T06:26:13Z</dcterms:created>
  <dcterms:modified xsi:type="dcterms:W3CDTF">2022-06-20T13:00:36Z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