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5040000" cy="10692000"/>
  <p:notesSz cx="5040000" cy="10692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78000" y="1749824"/>
            <a:ext cx="4284000" cy="3722398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630000" y="5615775"/>
            <a:ext cx="3779999" cy="2581422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3606750" y="569249"/>
            <a:ext cx="1086750" cy="9060973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346500" y="569249"/>
            <a:ext cx="3197250" cy="9060973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3875" y="2665577"/>
            <a:ext cx="4347000" cy="4447572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43875" y="7155226"/>
            <a:ext cx="4347000" cy="233887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346500" y="2846248"/>
            <a:ext cx="2142000" cy="678397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551499" y="2846248"/>
            <a:ext cx="2142000" cy="678397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7156" y="569251"/>
            <a:ext cx="4347000" cy="2066625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47156" y="2621024"/>
            <a:ext cx="2132155" cy="12845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47156" y="3905550"/>
            <a:ext cx="2132155" cy="574447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2551500" y="2621024"/>
            <a:ext cx="2142656" cy="12845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2551500" y="3905550"/>
            <a:ext cx="2142656" cy="574447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7156" y="712800"/>
            <a:ext cx="1625531" cy="2494797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2142656" y="1539450"/>
            <a:ext cx="2551499" cy="7598248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47156" y="3207600"/>
            <a:ext cx="1625531" cy="5942475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7156" y="712800"/>
            <a:ext cx="1625531" cy="2494797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2142656" y="1539450"/>
            <a:ext cx="2551499" cy="7598248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47156" y="3207600"/>
            <a:ext cx="1625531" cy="5942475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6500" y="569251"/>
            <a:ext cx="4347000" cy="206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46500" y="2846248"/>
            <a:ext cx="4347000" cy="6783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46500" y="9909901"/>
            <a:ext cx="1134000" cy="56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669500" y="9909901"/>
            <a:ext cx="1700998" cy="56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3559499" y="9909901"/>
            <a:ext cx="1134000" cy="56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1035110" y="-57970"/>
            <a:ext cx="7157757" cy="10736635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77051" y="458226"/>
            <a:ext cx="3606955" cy="365766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DEIN</a:t>
            </a:r>
            <a:endParaRPr sz="48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TOLLES</a:t>
            </a:r>
            <a:endParaRPr sz="48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4800" b="1">
                <a:latin typeface="Verdana"/>
                <a:ea typeface="Malgun Gothic"/>
                <a:cs typeface="Times New Roman"/>
              </a:rPr>
              <a:t>EVENT</a:t>
            </a:r>
            <a:endParaRPr sz="48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3573308" y="458224"/>
            <a:ext cx="1036544" cy="1036544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3043366" y="4137661"/>
            <a:ext cx="1801784" cy="84265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400" b="1">
                <a:latin typeface="Verdana"/>
                <a:ea typeface="Malgun Gothic"/>
                <a:cs typeface="Times New Roman"/>
              </a:rPr>
              <a:t>15. Juni</a:t>
            </a:r>
            <a:endParaRPr sz="14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400">
                <a:latin typeface="Verdana"/>
                <a:ea typeface="Malgun Gothic"/>
                <a:cs typeface="Times New Roman"/>
              </a:rPr>
              <a:t>In deiner Location</a:t>
            </a:r>
            <a:endParaRPr sz="1400">
              <a:latin typeface="Calibri"/>
              <a:ea typeface="Malgun Gothic"/>
              <a:cs typeface="Times New Roman"/>
            </a:endParaRPr>
          </a:p>
        </p:txBody>
      </p:sp>
      <p:sp>
        <p:nvSpPr>
          <p:cNvPr id="782018608" name="Oval 14" hidden="0"/>
          <p:cNvSpPr>
            <a:spLocks noChangeAspect="1"/>
          </p:cNvSpPr>
          <p:nvPr isPhoto="0" userDrawn="0"/>
        </p:nvSpPr>
        <p:spPr bwMode="auto">
          <a:xfrm flipH="0" flipV="0">
            <a:off x="600473" y="7838060"/>
            <a:ext cx="1943294" cy="192879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80610527" name="Textfeld 7" hidden="0"/>
          <p:cNvSpPr txBox="1"/>
          <p:nvPr isPhoto="0" userDrawn="0"/>
        </p:nvSpPr>
        <p:spPr bwMode="auto">
          <a:xfrm rot="20678115" flipH="0" flipV="0">
            <a:off x="639905" y="8504780"/>
            <a:ext cx="1878322" cy="74594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16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6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16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600" i="1">
                <a:latin typeface="Verdana"/>
                <a:ea typeface="Malgun Gothic"/>
                <a:cs typeface="Times New Roman"/>
              </a:rPr>
              <a:t>i,</a:t>
            </a:r>
            <a:endParaRPr sz="16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600" i="1">
                <a:latin typeface="Verdana"/>
                <a:ea typeface="Malgun Gothic"/>
                <a:cs typeface="Times New Roman"/>
              </a:rPr>
              <a:t>komm vorbei!</a:t>
            </a:r>
            <a:endParaRPr sz="14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2022-06-20T13:19:28Z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