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3600000" cy="3600000"/>
  <p:notesSz cx="3600000" cy="3600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270000" y="589166"/>
            <a:ext cx="3060000" cy="1253333"/>
          </a:xfrm>
        </p:spPr>
        <p:txBody>
          <a:bodyPr anchor="b"/>
          <a:lstStyle>
            <a:lvl1pPr algn="ctr"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450000" y="1890833"/>
            <a:ext cx="2699999" cy="869166"/>
          </a:xfrm>
        </p:spPr>
        <p:txBody>
          <a:bodyPr/>
          <a:lstStyle>
            <a:lvl1pPr marL="0" indent="0" algn="ctr">
              <a:buNone/>
              <a:defRPr sz="2000"/>
            </a:lvl1pPr>
            <a:lvl2pPr marL="377967" indent="0" algn="ctr">
              <a:buNone/>
              <a:defRPr sz="1650"/>
            </a:lvl2pPr>
            <a:lvl3pPr marL="755934" indent="0" algn="ctr">
              <a:buNone/>
              <a:defRPr sz="1500"/>
            </a:lvl3pPr>
            <a:lvl4pPr marL="1133902" indent="0" algn="ctr">
              <a:buNone/>
              <a:defRPr sz="1300"/>
            </a:lvl4pPr>
            <a:lvl5pPr marL="1511869" indent="0" algn="ctr">
              <a:buNone/>
              <a:defRPr sz="1300"/>
            </a:lvl5pPr>
            <a:lvl6pPr marL="1889836" indent="0" algn="ctr">
              <a:buNone/>
              <a:defRPr sz="1300"/>
            </a:lvl6pPr>
            <a:lvl7pPr marL="2267803" indent="0" algn="ctr">
              <a:buNone/>
              <a:defRPr sz="1300"/>
            </a:lvl7pPr>
            <a:lvl8pPr marL="2645771" indent="0" algn="ctr">
              <a:buNone/>
              <a:defRPr sz="1300"/>
            </a:lvl8pPr>
            <a:lvl9pPr marL="3023738" indent="0" algn="ctr">
              <a:buNone/>
              <a:defRPr sz="13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2576250" y="191666"/>
            <a:ext cx="776250" cy="3050833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247500" y="191666"/>
            <a:ext cx="2283750" cy="3050833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45625" y="897501"/>
            <a:ext cx="3105000" cy="1497499"/>
          </a:xfrm>
        </p:spPr>
        <p:txBody>
          <a:bodyPr anchor="b"/>
          <a:lstStyle>
            <a:lvl1pPr>
              <a:defRPr sz="49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45625" y="2409167"/>
            <a:ext cx="3105000" cy="787499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377967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247500" y="958333"/>
            <a:ext cx="1530000" cy="2284166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1822499" y="958333"/>
            <a:ext cx="1530000" cy="2284166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47968" y="191667"/>
            <a:ext cx="3105000" cy="695833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47969" y="882500"/>
            <a:ext cx="1522968" cy="43249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247969" y="1315000"/>
            <a:ext cx="1522968" cy="1934166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1822500" y="882500"/>
            <a:ext cx="1530469" cy="43249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65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1822500" y="1315000"/>
            <a:ext cx="1530469" cy="1934166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47968" y="240000"/>
            <a:ext cx="1161093" cy="839999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1530469" y="518333"/>
            <a:ext cx="1822499" cy="2558333"/>
          </a:xfrm>
        </p:spPr>
        <p:txBody>
          <a:bodyPr/>
          <a:lstStyle>
            <a:lvl1pPr>
              <a:defRPr sz="2650"/>
            </a:lvl1pPr>
            <a:lvl2pPr>
              <a:defRPr sz="2300"/>
            </a:lvl2pPr>
            <a:lvl3pPr>
              <a:defRPr sz="200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247968" y="1080000"/>
            <a:ext cx="1161093" cy="2000833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47968" y="240000"/>
            <a:ext cx="1161093" cy="839999"/>
          </a:xfrm>
        </p:spPr>
        <p:txBody>
          <a:bodyPr anchor="b"/>
          <a:lstStyle>
            <a:lvl1pPr>
              <a:defRPr sz="26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1530469" y="518333"/>
            <a:ext cx="1822499" cy="2558333"/>
          </a:xfrm>
        </p:spPr>
        <p:txBody>
          <a:bodyPr anchor="t"/>
          <a:lstStyle>
            <a:lvl1pPr marL="0" indent="0">
              <a:buNone/>
              <a:defRPr sz="2650"/>
            </a:lvl1pPr>
            <a:lvl2pPr marL="377967" indent="0">
              <a:buNone/>
              <a:defRPr sz="2300"/>
            </a:lvl2pPr>
            <a:lvl3pPr marL="755934" indent="0">
              <a:buNone/>
              <a:defRPr sz="2000"/>
            </a:lvl3pPr>
            <a:lvl4pPr marL="1133902" indent="0">
              <a:buNone/>
              <a:defRPr sz="1650"/>
            </a:lvl4pPr>
            <a:lvl5pPr marL="1511869" indent="0">
              <a:buNone/>
              <a:defRPr sz="1650"/>
            </a:lvl5pPr>
            <a:lvl6pPr marL="1889836" indent="0">
              <a:buNone/>
              <a:defRPr sz="1650"/>
            </a:lvl6pPr>
            <a:lvl7pPr marL="2267803" indent="0">
              <a:buNone/>
              <a:defRPr sz="1650"/>
            </a:lvl7pPr>
            <a:lvl8pPr marL="2645771" indent="0">
              <a:buNone/>
              <a:defRPr sz="1650"/>
            </a:lvl8pPr>
            <a:lvl9pPr marL="3023738" indent="0">
              <a:buNone/>
              <a:defRPr sz="165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247968" y="1080000"/>
            <a:ext cx="1161093" cy="2000833"/>
          </a:xfrm>
        </p:spPr>
        <p:txBody>
          <a:bodyPr/>
          <a:lstStyle>
            <a:lvl1pPr marL="0" indent="0">
              <a:buNone/>
              <a:defRPr sz="1300"/>
            </a:lvl1pPr>
            <a:lvl2pPr marL="377967" indent="0">
              <a:buNone/>
              <a:defRPr sz="1150"/>
            </a:lvl2pPr>
            <a:lvl3pPr marL="755934" indent="0">
              <a:buNone/>
              <a:defRPr sz="1000"/>
            </a:lvl3pPr>
            <a:lvl4pPr marL="1133902" indent="0">
              <a:buNone/>
              <a:defRPr sz="850"/>
            </a:lvl4pPr>
            <a:lvl5pPr marL="1511869" indent="0">
              <a:buNone/>
              <a:defRPr sz="850"/>
            </a:lvl5pPr>
            <a:lvl6pPr marL="1889836" indent="0">
              <a:buNone/>
              <a:defRPr sz="850"/>
            </a:lvl6pPr>
            <a:lvl7pPr marL="2267803" indent="0">
              <a:buNone/>
              <a:defRPr sz="850"/>
            </a:lvl7pPr>
            <a:lvl8pPr marL="2645771" indent="0">
              <a:buNone/>
              <a:defRPr sz="850"/>
            </a:lvl8pPr>
            <a:lvl9pPr marL="3023738" indent="0">
              <a:buNone/>
              <a:defRPr sz="8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47500" y="191667"/>
            <a:ext cx="3105000" cy="695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47500" y="958333"/>
            <a:ext cx="3105000" cy="22841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247500" y="3336667"/>
            <a:ext cx="810000" cy="1916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847E0C2-2182-0B41-9361-796C3BDA147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1192500" y="3336667"/>
            <a:ext cx="1214999" cy="1916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2542499" y="3336667"/>
            <a:ext cx="810000" cy="1916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11BFC71-B3A5-794A-8735-04F9BB4DEB06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5934">
        <a:lnSpc>
          <a:spcPct val="90000"/>
        </a:lnSpc>
        <a:spcBef>
          <a:spcPts val="0"/>
        </a:spcBef>
        <a:buNone/>
        <a:defRPr sz="36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>
        <a:lnSpc>
          <a:spcPct val="90000"/>
        </a:lnSpc>
        <a:spcBef>
          <a:spcPts val="827"/>
        </a:spcBef>
        <a:buFont typeface="Arial"/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>
        <a:lnSpc>
          <a:spcPct val="90000"/>
        </a:lnSpc>
        <a:spcBef>
          <a:spcPts val="413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65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>
        <a:lnSpc>
          <a:spcPct val="90000"/>
        </a:lnSpc>
        <a:spcBef>
          <a:spcPts val="413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>
        <a:defRPr sz="15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Grafik 2" hidden="0"/>
          <p:cNvPicPr>
            <a:picLocks noChangeAspect="1"/>
          </p:cNvPicPr>
          <p:nvPr isPhoto="0" userDrawn="0"/>
        </p:nvPicPr>
        <p:blipFill>
          <a:blip r:embed="rId2"/>
          <a:srcRect l="0" t="12259" r="0" b="20864"/>
          <a:stretch/>
        </p:blipFill>
        <p:spPr bwMode="auto">
          <a:xfrm rot="0" flipH="0" flipV="0">
            <a:off x="-457" y="0"/>
            <a:ext cx="3600914" cy="3612173"/>
          </a:xfrm>
          <a:prstGeom prst="rect">
            <a:avLst/>
          </a:prstGeom>
        </p:spPr>
      </p:pic>
      <p:sp>
        <p:nvSpPr>
          <p:cNvPr id="4" name="Textfeld 2" hidden="0"/>
          <p:cNvSpPr txBox="1"/>
          <p:nvPr isPhoto="0" userDrawn="0"/>
        </p:nvSpPr>
        <p:spPr bwMode="auto">
          <a:xfrm>
            <a:off x="126465" y="154285"/>
            <a:ext cx="2576396" cy="123153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>
              <a:lnSpc>
                <a:spcPct val="100000"/>
              </a:lnSpc>
              <a:defRPr/>
            </a:pPr>
            <a:r>
              <a:rPr lang="de-AT" sz="1600" b="1">
                <a:latin typeface="Verdana"/>
                <a:ea typeface="Malgun Gothic"/>
                <a:cs typeface="Times New Roman"/>
              </a:rPr>
              <a:t>DEIN</a:t>
            </a:r>
            <a:endParaRPr sz="16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1600" b="1">
                <a:latin typeface="Verdana"/>
                <a:ea typeface="Malgun Gothic"/>
                <a:cs typeface="Times New Roman"/>
              </a:rPr>
              <a:t>TOLLES</a:t>
            </a:r>
            <a:endParaRPr sz="1600">
              <a:latin typeface="Calibri"/>
              <a:ea typeface="Malgun Gothic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de-AT" sz="1600" b="1">
                <a:latin typeface="Verdana"/>
                <a:ea typeface="Malgun Gothic"/>
                <a:cs typeface="Times New Roman"/>
              </a:rPr>
              <a:t>EVENT</a:t>
            </a:r>
            <a:endParaRPr sz="16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5" name="Grafik 4" hidden="0"/>
          <p:cNvPicPr/>
          <p:nvPr isPhoto="0" userDrawn="0"/>
        </p:nvPicPr>
        <p:blipFill>
          <a:blip r:embed="rId3"/>
          <a:stretch/>
        </p:blipFill>
        <p:spPr bwMode="auto">
          <a:xfrm rot="0" flipH="0" flipV="0">
            <a:off x="2988788" y="154284"/>
            <a:ext cx="472033" cy="472033"/>
          </a:xfrm>
          <a:prstGeom prst="rect">
            <a:avLst/>
          </a:prstGeom>
        </p:spPr>
      </p:pic>
      <p:sp>
        <p:nvSpPr>
          <p:cNvPr id="6" name="Textfeld 4" hidden="0"/>
          <p:cNvSpPr txBox="1"/>
          <p:nvPr isPhoto="0" userDrawn="0"/>
        </p:nvSpPr>
        <p:spPr bwMode="auto">
          <a:xfrm>
            <a:off x="2173832" y="1393152"/>
            <a:ext cx="1286988" cy="28372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700" b="1">
                <a:latin typeface="Verdana"/>
                <a:ea typeface="Malgun Gothic"/>
                <a:cs typeface="Times New Roman"/>
              </a:rPr>
              <a:t>15. Juni</a:t>
            </a:r>
            <a:endParaRPr sz="7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700">
                <a:latin typeface="Verdana"/>
                <a:ea typeface="Malgun Gothic"/>
                <a:cs typeface="Times New Roman"/>
              </a:rPr>
              <a:t>In deiner Location</a:t>
            </a:r>
            <a:endParaRPr sz="7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5" name="Oval 14" hidden="0"/>
          <p:cNvSpPr>
            <a:spLocks noChangeAspect="1"/>
          </p:cNvSpPr>
          <p:nvPr isPhoto="0" userDrawn="0"/>
        </p:nvSpPr>
        <p:spPr bwMode="auto">
          <a:xfrm flipH="0" flipV="0">
            <a:off x="428910" y="2446002"/>
            <a:ext cx="854768" cy="848391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16" name="Textfeld 7" hidden="0"/>
          <p:cNvSpPr txBox="1"/>
          <p:nvPr isPhoto="0" userDrawn="0"/>
        </p:nvSpPr>
        <p:spPr bwMode="auto">
          <a:xfrm rot="20678149" flipH="0" flipV="0">
            <a:off x="417135" y="2740024"/>
            <a:ext cx="879618" cy="26512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6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600" i="1">
                <a:latin typeface="Verdana"/>
                <a:ea typeface="Malgun Gothic"/>
                <a:cs typeface="Times New Roman"/>
              </a:rPr>
              <a:t>intritt fr</a:t>
            </a:r>
            <a:r>
              <a:rPr lang="en-US" sz="600" i="1">
                <a:latin typeface="Verdana"/>
                <a:ea typeface="Malgun Gothic"/>
                <a:cs typeface="Times New Roman"/>
              </a:rPr>
              <a:t>e</a:t>
            </a:r>
            <a:r>
              <a:rPr lang="de-AT" sz="600" i="1">
                <a:latin typeface="Verdana"/>
                <a:ea typeface="Malgun Gothic"/>
                <a:cs typeface="Times New Roman"/>
              </a:rPr>
              <a:t>i,</a:t>
            </a:r>
            <a:endParaRPr sz="6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de-AT" sz="600" i="1">
                <a:latin typeface="Verdana"/>
                <a:ea typeface="Malgun Gothic"/>
                <a:cs typeface="Times New Roman"/>
              </a:rPr>
              <a:t>komm vorbei!</a:t>
            </a:r>
            <a:endParaRPr sz="6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2022-05-25T06:26:13Z</dcterms:created>
  <dcterms:modified xsi:type="dcterms:W3CDTF">2022-06-20T12:56:39Z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