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3780000" cy="5328000"/>
  <p:notesSz cx="3780000" cy="532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283500" y="871966"/>
            <a:ext cx="3213000" cy="1854933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72500" y="2798433"/>
            <a:ext cx="2834999" cy="1286366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2705062" y="283666"/>
            <a:ext cx="815062" cy="4515233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259875" y="283666"/>
            <a:ext cx="2397937" cy="4515233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57906" y="1328301"/>
            <a:ext cx="3260250" cy="2216299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57906" y="3565568"/>
            <a:ext cx="3260250" cy="116549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259875" y="1418333"/>
            <a:ext cx="1606500" cy="338056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913624" y="1418333"/>
            <a:ext cx="1606500" cy="338056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60367" y="283667"/>
            <a:ext cx="3260250" cy="102983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60367" y="1306100"/>
            <a:ext cx="1599116" cy="6400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60367" y="1946200"/>
            <a:ext cx="1599116" cy="286256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913625" y="1306100"/>
            <a:ext cx="1606992" cy="6400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913625" y="1946200"/>
            <a:ext cx="1606992" cy="286256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60367" y="355200"/>
            <a:ext cx="1219148" cy="12431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606992" y="767134"/>
            <a:ext cx="1913624" cy="3786333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60367" y="1598400"/>
            <a:ext cx="1219148" cy="2961233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60367" y="355200"/>
            <a:ext cx="1219148" cy="12431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606992" y="767134"/>
            <a:ext cx="1913624" cy="3786333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60367" y="1598400"/>
            <a:ext cx="1219148" cy="2961233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59875" y="283667"/>
            <a:ext cx="3260250" cy="1029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59875" y="1418333"/>
            <a:ext cx="3260250" cy="338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59875" y="4938267"/>
            <a:ext cx="850500" cy="283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252125" y="4938267"/>
            <a:ext cx="1275749" cy="283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2669624" y="4938267"/>
            <a:ext cx="850500" cy="283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0" r="0" b="5712"/>
          <a:stretch/>
        </p:blipFill>
        <p:spPr bwMode="auto">
          <a:xfrm>
            <a:off x="0" y="0"/>
            <a:ext cx="3780000" cy="5328000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32788" y="228342"/>
            <a:ext cx="2705216" cy="182267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DEIN</a:t>
            </a:r>
            <a:endParaRPr sz="3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TOLLES</a:t>
            </a:r>
            <a:endParaRPr sz="3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EVENT</a:t>
            </a:r>
            <a:endParaRPr sz="36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>
            <a:off x="3124526" y="280734"/>
            <a:ext cx="465792" cy="464212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2282524" y="2061865"/>
            <a:ext cx="1351338" cy="41991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000" b="1">
                <a:latin typeface="Verdana"/>
                <a:ea typeface="Malgun Gothic"/>
                <a:cs typeface="Times New Roman"/>
              </a:rPr>
              <a:t>15. Juni</a:t>
            </a:r>
            <a:endParaRPr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000">
                <a:latin typeface="Verdana"/>
                <a:ea typeface="Malgun Gothic"/>
                <a:cs typeface="Times New Roman"/>
              </a:rPr>
              <a:t>In deiner Location</a:t>
            </a:r>
            <a:endParaRPr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>
            <a:off x="249476" y="3620083"/>
            <a:ext cx="1259894" cy="12556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>
            <a:off x="223440" y="4055500"/>
            <a:ext cx="1351338" cy="3923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10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0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10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000" i="1">
                <a:latin typeface="Verdana"/>
                <a:ea typeface="Malgun Gothic"/>
                <a:cs typeface="Times New Roman"/>
              </a:rPr>
              <a:t>i,</a:t>
            </a:r>
            <a:endParaRPr sz="10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000" i="1">
                <a:latin typeface="Verdana"/>
                <a:ea typeface="Malgun Gothic"/>
                <a:cs typeface="Times New Roman"/>
              </a:rPr>
              <a:t>komm vorbei!</a:t>
            </a:r>
            <a:endParaRPr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7" name="Textfeld 5" hidden="0"/>
          <p:cNvSpPr txBox="1"/>
          <p:nvPr isPhoto="0" userDrawn="0"/>
        </p:nvSpPr>
        <p:spPr bwMode="auto">
          <a:xfrm>
            <a:off x="1214330" y="4985500"/>
            <a:ext cx="1351338" cy="23194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100">
                <a:latin typeface="Verdana"/>
                <a:ea typeface="Malgun Gothic"/>
                <a:cs typeface="Times New Roman"/>
              </a:rPr>
              <a:t>www.website.at</a:t>
            </a:r>
            <a:endParaRPr lang="de-AT" sz="7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2022-06-20T12:24:09Z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