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7560000" cy="3780000"/>
  <p:notesSz cx="7560000" cy="378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567000" y="618625"/>
            <a:ext cx="6426000" cy="1316000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945000" y="1985375"/>
            <a:ext cx="5669999" cy="912624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5410125" y="201249"/>
            <a:ext cx="1630125" cy="3203375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519750" y="201249"/>
            <a:ext cx="4795875" cy="3203375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15813" y="942376"/>
            <a:ext cx="6520500" cy="1572374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515813" y="2529626"/>
            <a:ext cx="6520500" cy="82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519750" y="1006249"/>
            <a:ext cx="3213000" cy="2398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827249" y="1006249"/>
            <a:ext cx="3213000" cy="2398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20734" y="201250"/>
            <a:ext cx="6520500" cy="730625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520735" y="926625"/>
            <a:ext cx="3198233" cy="45412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20735" y="1380750"/>
            <a:ext cx="3198233" cy="20308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3827250" y="926625"/>
            <a:ext cx="3213985" cy="45412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3827250" y="1380750"/>
            <a:ext cx="3213985" cy="20308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20734" y="252000"/>
            <a:ext cx="2438296" cy="881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213985" y="544250"/>
            <a:ext cx="3827249" cy="2686249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520734" y="1134000"/>
            <a:ext cx="2438296" cy="2100875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20734" y="252000"/>
            <a:ext cx="2438296" cy="881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3213985" y="544250"/>
            <a:ext cx="3827249" cy="2686249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520734" y="1134000"/>
            <a:ext cx="2438296" cy="2100875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19750" y="201250"/>
            <a:ext cx="6520500" cy="730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519750" y="1006249"/>
            <a:ext cx="6520500" cy="2398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519750" y="3503500"/>
            <a:ext cx="1701000" cy="201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504250" y="3503500"/>
            <a:ext cx="2551499" cy="201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5339249" y="3503500"/>
            <a:ext cx="1701000" cy="201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12259" r="0" b="20864"/>
          <a:stretch/>
        </p:blipFill>
        <p:spPr bwMode="auto">
          <a:xfrm rot="0" flipH="0" flipV="0">
            <a:off x="-14683" y="-476005"/>
            <a:ext cx="7589367" cy="11384051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265577" y="161999"/>
            <a:ext cx="5410432" cy="12931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4200" b="1">
                <a:latin typeface="Verdana"/>
                <a:ea typeface="Malgun Gothic"/>
                <a:cs typeface="Times New Roman"/>
              </a:rPr>
              <a:t>DEIN</a:t>
            </a:r>
            <a:endParaRPr sz="42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4200" b="1">
                <a:latin typeface="Verdana"/>
                <a:ea typeface="Malgun Gothic"/>
                <a:cs typeface="Times New Roman"/>
              </a:rPr>
              <a:t>TOLLES</a:t>
            </a:r>
            <a:endParaRPr sz="42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4200" b="1">
                <a:latin typeface="Verdana"/>
                <a:ea typeface="Malgun Gothic"/>
                <a:cs typeface="Times New Roman"/>
              </a:rPr>
              <a:t>EVENT</a:t>
            </a:r>
            <a:endParaRPr sz="42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6276453" y="161998"/>
            <a:ext cx="872143" cy="872143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4565049" y="1462809"/>
            <a:ext cx="2702676" cy="2979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1600" b="1">
                <a:latin typeface="Verdana"/>
                <a:ea typeface="Malgun Gothic"/>
                <a:cs typeface="Times New Roman"/>
              </a:rPr>
              <a:t>15. Juni</a:t>
            </a:r>
            <a:endParaRPr sz="16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1600">
                <a:latin typeface="Verdana"/>
                <a:ea typeface="Malgun Gothic"/>
                <a:cs typeface="Times New Roman"/>
              </a:rPr>
              <a:t>In deiner Location</a:t>
            </a:r>
            <a:endParaRPr sz="1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2114200329" name="Oval 14" hidden="0"/>
          <p:cNvSpPr>
            <a:spLocks noChangeAspect="1"/>
          </p:cNvSpPr>
          <p:nvPr isPhoto="0" userDrawn="0"/>
        </p:nvSpPr>
        <p:spPr bwMode="auto">
          <a:xfrm flipH="0" flipV="0">
            <a:off x="2276143" y="1953686"/>
            <a:ext cx="1386565" cy="13762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429103500" name="Textfeld 7" hidden="0"/>
          <p:cNvSpPr txBox="1"/>
          <p:nvPr isPhoto="0" userDrawn="0"/>
        </p:nvSpPr>
        <p:spPr bwMode="auto">
          <a:xfrm rot="20678115" flipH="0" flipV="0">
            <a:off x="2257354" y="2431775"/>
            <a:ext cx="1426875" cy="43006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12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2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12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200" i="1">
                <a:latin typeface="Verdana"/>
                <a:ea typeface="Malgun Gothic"/>
                <a:cs typeface="Times New Roman"/>
              </a:rPr>
              <a:t>i,</a:t>
            </a:r>
            <a:endParaRPr sz="12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200" i="1">
                <a:latin typeface="Verdana"/>
                <a:ea typeface="Malgun Gothic"/>
                <a:cs typeface="Times New Roman"/>
              </a:rPr>
              <a:t>komm vorbei!</a:t>
            </a:r>
            <a:endParaRPr sz="12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2022-06-20T13:24:21Z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