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3600000" cy="7560000"/>
  <p:notesSz cx="3600000" cy="756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270000" y="1237249"/>
            <a:ext cx="3060000" cy="2631999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50000" y="3970749"/>
            <a:ext cx="2699999" cy="1825249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2576249" y="402499"/>
            <a:ext cx="776249" cy="6406749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247500" y="402499"/>
            <a:ext cx="2283749" cy="6406749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5624" y="1884751"/>
            <a:ext cx="3105000" cy="3144748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45624" y="5059251"/>
            <a:ext cx="3105000" cy="165374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247500" y="2012499"/>
            <a:ext cx="1530000" cy="479674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822499" y="2012499"/>
            <a:ext cx="1530000" cy="479674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7968" y="402500"/>
            <a:ext cx="3105000" cy="1461249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47968" y="1853250"/>
            <a:ext cx="1522967" cy="90824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47968" y="2761500"/>
            <a:ext cx="1522967" cy="406174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822500" y="1853250"/>
            <a:ext cx="1530468" cy="90824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822500" y="2761500"/>
            <a:ext cx="1530468" cy="406174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7968" y="504000"/>
            <a:ext cx="1161093" cy="1763998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530468" y="1088500"/>
            <a:ext cx="1822499" cy="5372499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47968" y="2267999"/>
            <a:ext cx="1161093" cy="4201749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7968" y="504000"/>
            <a:ext cx="1161093" cy="1763998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530468" y="1088500"/>
            <a:ext cx="1822499" cy="5372499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47968" y="2267999"/>
            <a:ext cx="1161093" cy="4201749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7500" y="402500"/>
            <a:ext cx="3105000" cy="1461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47500" y="2012499"/>
            <a:ext cx="3105000" cy="4796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47500" y="7007000"/>
            <a:ext cx="810000" cy="402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192500" y="7007000"/>
            <a:ext cx="1214999" cy="402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2542499" y="7007000"/>
            <a:ext cx="810000" cy="402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-740360" y="-30540"/>
            <a:ext cx="5080721" cy="7621082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26464" y="323998"/>
            <a:ext cx="2576396" cy="258622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DEIN</a:t>
            </a:r>
            <a:endParaRPr sz="3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TOLLES</a:t>
            </a:r>
            <a:endParaRPr sz="3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3600" b="1">
                <a:latin typeface="Verdana"/>
                <a:ea typeface="Malgun Gothic"/>
                <a:cs typeface="Times New Roman"/>
              </a:rPr>
              <a:t>EVENT</a:t>
            </a:r>
            <a:endParaRPr sz="36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2854240" y="398338"/>
            <a:ext cx="544341" cy="544341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2173832" y="2925619"/>
            <a:ext cx="1286988" cy="59581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900" b="1">
                <a:latin typeface="Verdana"/>
                <a:ea typeface="Malgun Gothic"/>
                <a:cs typeface="Times New Roman"/>
              </a:rPr>
              <a:t>15. Juni</a:t>
            </a:r>
            <a:endParaRPr sz="9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900">
                <a:latin typeface="Verdana"/>
                <a:ea typeface="Malgun Gothic"/>
                <a:cs typeface="Times New Roman"/>
              </a:rPr>
              <a:t>In deiner Location</a:t>
            </a:r>
            <a:endParaRPr sz="9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7" name="Textfeld 5" hidden="0"/>
          <p:cNvSpPr txBox="1"/>
          <p:nvPr isPhoto="0" userDrawn="0"/>
        </p:nvSpPr>
        <p:spPr bwMode="auto">
          <a:xfrm>
            <a:off x="1156504" y="7074020"/>
            <a:ext cx="1286988" cy="3291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1000">
                <a:latin typeface="Verdana"/>
                <a:ea typeface="Malgun Gothic"/>
                <a:cs typeface="Times New Roman"/>
              </a:rPr>
              <a:t>www.website.at</a:t>
            </a:r>
            <a:endParaRPr lang="de-AT" sz="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89114723" name="Oval 14" hidden="0"/>
          <p:cNvSpPr>
            <a:spLocks noChangeAspect="1"/>
          </p:cNvSpPr>
          <p:nvPr isPhoto="0" userDrawn="0"/>
        </p:nvSpPr>
        <p:spPr bwMode="auto">
          <a:xfrm>
            <a:off x="249475" y="5466165"/>
            <a:ext cx="1259893" cy="12556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578717129" name="Textfeld 7" hidden="0"/>
          <p:cNvSpPr txBox="1"/>
          <p:nvPr isPhoto="0" userDrawn="0"/>
        </p:nvSpPr>
        <p:spPr bwMode="auto">
          <a:xfrm rot="20678115">
            <a:off x="223439" y="5901582"/>
            <a:ext cx="1351337" cy="3923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10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0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10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1000" i="1">
                <a:latin typeface="Verdana"/>
                <a:ea typeface="Malgun Gothic"/>
                <a:cs typeface="Times New Roman"/>
              </a:rPr>
              <a:t>i,</a:t>
            </a:r>
            <a:endParaRPr sz="10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000" i="1">
                <a:latin typeface="Verdana"/>
                <a:ea typeface="Malgun Gothic"/>
                <a:cs typeface="Times New Roman"/>
              </a:rPr>
              <a:t>komm vorbei!</a:t>
            </a:r>
            <a:endParaRPr sz="10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2022-06-20T13:26:43Z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