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32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644901"/>
            <a:ext cx="10363200" cy="1008063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AT"/>
              <a:t>Titelmasterformat durch Klicken bearbeiten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748214"/>
            <a:ext cx="8534400" cy="1057275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de-AT"/>
              <a:t>Formatvorlage des Untertitelmasters durch Klicken bearbeiten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34434" y="6524625"/>
            <a:ext cx="7691967" cy="1968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AT">
                <a:solidFill>
                  <a:srgbClr val="000000"/>
                </a:solidFill>
              </a:rPr>
              <a:t>Quelle: www.indianer.de ( A. Zebrowski )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1A6C579-8B1C-4D73-9964-3BD359FBEDA3}" type="slidenum">
              <a:rPr lang="de-AT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AT">
              <a:solidFill>
                <a:srgbClr val="000000"/>
              </a:solidFill>
            </a:endParaRPr>
          </a:p>
        </p:txBody>
      </p:sp>
      <p:pic>
        <p:nvPicPr>
          <p:cNvPr id="3079" name="Picture 7" descr="indianer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3023704" y="260351"/>
            <a:ext cx="6144593" cy="331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245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AT">
                <a:solidFill>
                  <a:srgbClr val="000000"/>
                </a:solidFill>
              </a:rPr>
              <a:t>Quelle: www.indianer.de ( A. Zebrowski )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FF956C-73C2-47DA-9154-A0EB285F015C}" type="slidenum">
              <a:rPr lang="de-AT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A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646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AT">
                <a:solidFill>
                  <a:srgbClr val="000000"/>
                </a:solidFill>
              </a:rPr>
              <a:t>Quelle: www.indianer.de ( A. Zebrowski 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957629-7E4B-437F-9767-983831AAA889}" type="slidenum">
              <a:rPr lang="de-AT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A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576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807931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AT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/>
              <a:t>Textmasterformate durch Klicken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4434" y="6453189"/>
            <a:ext cx="7691967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r>
              <a:rPr lang="de-AT"/>
              <a:t>Quelle: www.indianer.de ( A. Zebrowski )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280CB57-DCF2-4AA4-B4C2-7C6469ABD5B3}" type="slidenum">
              <a:rPr lang="de-AT"/>
              <a:pPr/>
              <a:t>‹Nr.›</a:t>
            </a:fld>
            <a:endParaRPr lang="de-AT"/>
          </a:p>
        </p:txBody>
      </p:sp>
      <p:pic>
        <p:nvPicPr>
          <p:cNvPr id="1031" name="Picture 7" descr="indianer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195459" y="115888"/>
            <a:ext cx="2291609" cy="1237469"/>
          </a:xfrm>
          <a:prstGeom prst="rect">
            <a:avLst/>
          </a:prstGeom>
        </p:spPr>
      </p:pic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624418" y="1412875"/>
            <a:ext cx="11135783" cy="0"/>
          </a:xfrm>
          <a:prstGeom prst="line">
            <a:avLst/>
          </a:prstGeom>
          <a:noFill/>
          <a:ln w="76200">
            <a:solidFill>
              <a:srgbClr val="996633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AT" sz="1800"/>
          </a:p>
        </p:txBody>
      </p:sp>
    </p:spTree>
    <p:extLst>
      <p:ext uri="{BB962C8B-B14F-4D97-AF65-F5344CB8AC3E}">
        <p14:creationId xmlns:p14="http://schemas.microsoft.com/office/powerpoint/2010/main" val="3448752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AT" dirty="0">
                <a:solidFill>
                  <a:srgbClr val="000000"/>
                </a:solidFill>
                <a:latin typeface="Arial" charset="0"/>
              </a:rPr>
              <a:t>Quelle: www.indianer.de ( A. </a:t>
            </a:r>
            <a:r>
              <a:rPr lang="de-AT" dirty="0" err="1">
                <a:solidFill>
                  <a:srgbClr val="000000"/>
                </a:solidFill>
                <a:latin typeface="Arial" charset="0"/>
              </a:rPr>
              <a:t>Zebrowski</a:t>
            </a:r>
            <a:r>
              <a:rPr lang="de-AT">
                <a:solidFill>
                  <a:srgbClr val="000000"/>
                </a:solidFill>
                <a:latin typeface="Arial" charset="0"/>
              </a:rPr>
              <a:t> ) 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INDIANER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Hochkultur</a:t>
            </a:r>
            <a:br>
              <a:rPr lang="de-AT" dirty="0"/>
            </a:br>
            <a:r>
              <a:rPr lang="de-AT" dirty="0"/>
              <a:t>vom Aussterben bedroht!</a:t>
            </a:r>
          </a:p>
        </p:txBody>
      </p:sp>
    </p:spTree>
    <p:extLst>
      <p:ext uri="{BB962C8B-B14F-4D97-AF65-F5344CB8AC3E}">
        <p14:creationId xmlns:p14="http://schemas.microsoft.com/office/powerpoint/2010/main" val="1583668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AT">
                <a:solidFill>
                  <a:srgbClr val="000000"/>
                </a:solidFill>
                <a:latin typeface="Arial" charset="0"/>
              </a:rPr>
              <a:t>Quelle: www.indianer.de ( A. Zebrowski )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Wohn-Beispiele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67213" y="1794934"/>
            <a:ext cx="2952750" cy="4525963"/>
          </a:xfrm>
        </p:spPr>
        <p:txBody>
          <a:bodyPr/>
          <a:lstStyle/>
          <a:p>
            <a:pPr>
              <a:lnSpc>
                <a:spcPct val="170000"/>
              </a:lnSpc>
              <a:buFontTx/>
              <a:buNone/>
            </a:pPr>
            <a:r>
              <a:rPr lang="de-AT"/>
              <a:t>Erdhütte</a:t>
            </a:r>
          </a:p>
          <a:p>
            <a:pPr algn="r">
              <a:lnSpc>
                <a:spcPct val="170000"/>
              </a:lnSpc>
              <a:buFontTx/>
              <a:buNone/>
            </a:pPr>
            <a:r>
              <a:rPr lang="de-AT"/>
              <a:t>Grashütte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de-AT"/>
              <a:t>Chikee-Hütte</a:t>
            </a:r>
          </a:p>
          <a:p>
            <a:pPr algn="r">
              <a:lnSpc>
                <a:spcPct val="170000"/>
              </a:lnSpc>
              <a:buFontTx/>
              <a:buNone/>
            </a:pPr>
            <a:r>
              <a:rPr lang="de-AT"/>
              <a:t>Tipi</a:t>
            </a:r>
          </a:p>
          <a:p>
            <a:pPr>
              <a:lnSpc>
                <a:spcPct val="170000"/>
              </a:lnSpc>
              <a:buFontTx/>
              <a:buNone/>
            </a:pPr>
            <a:r>
              <a:rPr lang="de-AT"/>
              <a:t>Wigwam</a:t>
            </a: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956409"/>
              </p:ext>
            </p:extLst>
          </p:nvPr>
        </p:nvGraphicFramePr>
        <p:xfrm>
          <a:off x="2063750" y="1671109"/>
          <a:ext cx="1905000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904762" imgH="1304762" progId="Photoshop.Image.7">
                  <p:embed/>
                </p:oleObj>
              </mc:Choice>
              <mc:Fallback>
                <p:oleObj name="Image" r:id="rId2" imgW="1904762" imgH="1304762" progId="Photoshop.Image.7">
                  <p:embed/>
                  <p:pic>
                    <p:nvPicPr>
                      <p:cNvPr id="41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0" y="1671109"/>
                        <a:ext cx="1905000" cy="130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597696"/>
              </p:ext>
            </p:extLst>
          </p:nvPr>
        </p:nvGraphicFramePr>
        <p:xfrm>
          <a:off x="7646988" y="1967972"/>
          <a:ext cx="1905000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1904762" imgH="1476190" progId="Photoshop.Image.7">
                  <p:embed/>
                </p:oleObj>
              </mc:Choice>
              <mc:Fallback>
                <p:oleObj name="Image" r:id="rId4" imgW="1904762" imgH="1476190" progId="Photoshop.Image.7">
                  <p:embed/>
                  <p:pic>
                    <p:nvPicPr>
                      <p:cNvPr id="410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6988" y="1967972"/>
                        <a:ext cx="1905000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019441"/>
              </p:ext>
            </p:extLst>
          </p:nvPr>
        </p:nvGraphicFramePr>
        <p:xfrm>
          <a:off x="2135188" y="3263372"/>
          <a:ext cx="190500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6" imgW="1904762" imgH="1190161" progId="Photoshop.Image.7">
                  <p:embed/>
                </p:oleObj>
              </mc:Choice>
              <mc:Fallback>
                <p:oleObj name="Image" r:id="rId6" imgW="1904762" imgH="1190161" progId="Photoshop.Image.7">
                  <p:embed/>
                  <p:pic>
                    <p:nvPicPr>
                      <p:cNvPr id="410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5188" y="3263372"/>
                        <a:ext cx="1905000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267447"/>
              </p:ext>
            </p:extLst>
          </p:nvPr>
        </p:nvGraphicFramePr>
        <p:xfrm>
          <a:off x="7896225" y="3552296"/>
          <a:ext cx="17145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8" imgW="1713832" imgH="2400000" progId="Photoshop.Image.7">
                  <p:embed/>
                </p:oleObj>
              </mc:Choice>
              <mc:Fallback>
                <p:oleObj name="Image" r:id="rId8" imgW="1713832" imgH="2400000" progId="Photoshop.Image.7">
                  <p:embed/>
                  <p:pic>
                    <p:nvPicPr>
                      <p:cNvPr id="410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6225" y="3552296"/>
                        <a:ext cx="17145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592118"/>
              </p:ext>
            </p:extLst>
          </p:nvPr>
        </p:nvGraphicFramePr>
        <p:xfrm>
          <a:off x="2208213" y="4919133"/>
          <a:ext cx="19050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0" imgW="1904762" imgH="1104470" progId="Photoshop.Image.7">
                  <p:embed/>
                </p:oleObj>
              </mc:Choice>
              <mc:Fallback>
                <p:oleObj name="Image" r:id="rId10" imgW="1904762" imgH="1104470" progId="Photoshop.Image.7">
                  <p:embed/>
                  <p:pic>
                    <p:nvPicPr>
                      <p:cNvPr id="410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8213" y="4919133"/>
                        <a:ext cx="19050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1444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AT">
                <a:solidFill>
                  <a:srgbClr val="000000"/>
                </a:solidFill>
                <a:latin typeface="Arial" charset="0"/>
              </a:rPr>
              <a:t>Quelle: www.indianer.de ( A. Zebrowski )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Indianer - Gruppen</a:t>
            </a:r>
          </a:p>
        </p:txBody>
      </p:sp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2640014" y="1773238"/>
          <a:ext cx="6911975" cy="423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352381" imgH="2666667" progId="Photoshop.Image.7">
                  <p:embed/>
                </p:oleObj>
              </mc:Choice>
              <mc:Fallback>
                <p:oleObj name="Image" r:id="rId2" imgW="4352381" imgH="2666667" progId="Photoshop.Image.7">
                  <p:embed/>
                  <p:pic>
                    <p:nvPicPr>
                      <p:cNvPr id="61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0014" y="1773238"/>
                        <a:ext cx="6911975" cy="423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99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AT">
                <a:solidFill>
                  <a:srgbClr val="000000"/>
                </a:solidFill>
                <a:latin typeface="Arial" charset="0"/>
              </a:rPr>
              <a:t>Quelle: www.indianer.de ( A. Zebrowski )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Das Sequoya-Alphabeth</a:t>
            </a:r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143987"/>
              </p:ext>
            </p:extLst>
          </p:nvPr>
        </p:nvGraphicFramePr>
        <p:xfrm>
          <a:off x="3424256" y="1542523"/>
          <a:ext cx="5467862" cy="4786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253968" imgH="7225397" progId="Photoshop.Image.7">
                  <p:embed/>
                </p:oleObj>
              </mc:Choice>
              <mc:Fallback>
                <p:oleObj name="Image" r:id="rId2" imgW="8253968" imgH="7225397" progId="Photoshop.Image.7">
                  <p:embed/>
                  <p:pic>
                    <p:nvPicPr>
                      <p:cNvPr id="81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4256" y="1542523"/>
                        <a:ext cx="5467862" cy="47863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4732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AT">
                <a:solidFill>
                  <a:srgbClr val="000000"/>
                </a:solidFill>
                <a:latin typeface="Arial" charset="0"/>
              </a:rPr>
              <a:t>Quelle: www.indianer.de ( A. Zebrowski )</a:t>
            </a:r>
          </a:p>
        </p:txBody>
      </p:sp>
      <p:pic>
        <p:nvPicPr>
          <p:cNvPr id="10252" name="Picture 12" descr="pfeife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0" y="3860800"/>
            <a:ext cx="2452687" cy="2706688"/>
          </a:xfrm>
          <a:prstGeom prst="rect">
            <a:avLst/>
          </a:prstGeom>
          <a:noFill/>
        </p:spPr>
      </p:pic>
      <p:graphicFrame>
        <p:nvGraphicFramePr>
          <p:cNvPr id="102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766963"/>
              </p:ext>
            </p:extLst>
          </p:nvPr>
        </p:nvGraphicFramePr>
        <p:xfrm>
          <a:off x="9354079" y="3860800"/>
          <a:ext cx="2503487" cy="276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414353" imgH="457201" progId="Photoshop.Image.7">
                  <p:embed/>
                </p:oleObj>
              </mc:Choice>
              <mc:Fallback>
                <p:oleObj name="Image" r:id="rId3" imgW="414353" imgH="457201" progId="Photoshop.Image.7">
                  <p:embed/>
                  <p:pic>
                    <p:nvPicPr>
                      <p:cNvPr id="102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54079" y="3860800"/>
                        <a:ext cx="2503487" cy="276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AT"/>
              <a:t>Look for the Indian Spirit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652964"/>
            <a:ext cx="8534400" cy="1057275"/>
          </a:xfrm>
        </p:spPr>
        <p:txBody>
          <a:bodyPr/>
          <a:lstStyle/>
          <a:p>
            <a:r>
              <a:rPr lang="de-AT" sz="2400"/>
              <a:t>"Solange der Adler jagt und fliegt, lebt diese Welt. </a:t>
            </a:r>
            <a:br>
              <a:rPr lang="de-AT" sz="2400"/>
            </a:br>
            <a:r>
              <a:rPr lang="de-AT" sz="2400"/>
              <a:t>Doch fliegt und jagt der Adler nicht mehr, stirbt diese Welt." </a:t>
            </a:r>
          </a:p>
        </p:txBody>
      </p:sp>
    </p:spTree>
    <p:extLst>
      <p:ext uri="{BB962C8B-B14F-4D97-AF65-F5344CB8AC3E}">
        <p14:creationId xmlns:p14="http://schemas.microsoft.com/office/powerpoint/2010/main" val="3896548572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109</Words>
  <Application>Microsoft Office PowerPoint</Application>
  <PresentationFormat>Breitbild</PresentationFormat>
  <Paragraphs>17</Paragraphs>
  <Slides>5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Arial Black</vt:lpstr>
      <vt:lpstr>Standarddesign</vt:lpstr>
      <vt:lpstr>Image</vt:lpstr>
      <vt:lpstr>INDIANER</vt:lpstr>
      <vt:lpstr>Wohn-Beispiele</vt:lpstr>
      <vt:lpstr>Indianer - Gruppen</vt:lpstr>
      <vt:lpstr>Das Sequoya-Alphabeth</vt:lpstr>
      <vt:lpstr>Look for the Indian Spirit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INDIANER</dc:title>
  <dc:creator>Horst Brunsteiner</dc:creator>
  <cp:lastModifiedBy>Horst Brunsteiner</cp:lastModifiedBy>
  <cp:revision>2</cp:revision>
  <dcterms:created xsi:type="dcterms:W3CDTF">2022-05-18T20:10:06Z</dcterms:created>
  <dcterms:modified xsi:type="dcterms:W3CDTF">2022-09-03T13:11:38Z</dcterms:modified>
</cp:coreProperties>
</file>