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9" autoAdjust="0"/>
  </p:normalViewPr>
  <p:slideViewPr>
    <p:cSldViewPr snapToGrid="0">
      <p:cViewPr varScale="1">
        <p:scale>
          <a:sx n="152" d="100"/>
          <a:sy n="152" d="100"/>
        </p:scale>
        <p:origin x="576" y="1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rst Brunsteiner" userId="3de5f8aa5585549e" providerId="LiveId" clId="{D8D5377A-E29B-454F-8974-47DB1DD5D728}"/>
    <pc:docChg chg="modSld">
      <pc:chgData name="Horst Brunsteiner" userId="3de5f8aa5585549e" providerId="LiveId" clId="{D8D5377A-E29B-454F-8974-47DB1DD5D728}" dt="2022-05-20T19:23:37.105" v="4" actId="167"/>
      <pc:docMkLst>
        <pc:docMk/>
      </pc:docMkLst>
      <pc:sldChg chg="modSp mod">
        <pc:chgData name="Horst Brunsteiner" userId="3de5f8aa5585549e" providerId="LiveId" clId="{D8D5377A-E29B-454F-8974-47DB1DD5D728}" dt="2022-05-20T19:23:16.834" v="0" actId="167"/>
        <pc:sldMkLst>
          <pc:docMk/>
          <pc:sldMk cId="900077027" sldId="258"/>
        </pc:sldMkLst>
        <pc:picChg chg="ord">
          <ac:chgData name="Horst Brunsteiner" userId="3de5f8aa5585549e" providerId="LiveId" clId="{D8D5377A-E29B-454F-8974-47DB1DD5D728}" dt="2022-05-20T19:23:16.834" v="0" actId="167"/>
          <ac:picMkLst>
            <pc:docMk/>
            <pc:sldMk cId="900077027" sldId="258"/>
            <ac:picMk id="2053" creationId="{00000000-0000-0000-0000-000000000000}"/>
          </ac:picMkLst>
        </pc:picChg>
      </pc:sldChg>
      <pc:sldChg chg="modSp mod">
        <pc:chgData name="Horst Brunsteiner" userId="3de5f8aa5585549e" providerId="LiveId" clId="{D8D5377A-E29B-454F-8974-47DB1DD5D728}" dt="2022-05-20T19:23:26.733" v="2" actId="167"/>
        <pc:sldMkLst>
          <pc:docMk/>
          <pc:sldMk cId="2691603713" sldId="259"/>
        </pc:sldMkLst>
        <pc:picChg chg="ord">
          <ac:chgData name="Horst Brunsteiner" userId="3de5f8aa5585549e" providerId="LiveId" clId="{D8D5377A-E29B-454F-8974-47DB1DD5D728}" dt="2022-05-20T19:23:26.733" v="2" actId="167"/>
          <ac:picMkLst>
            <pc:docMk/>
            <pc:sldMk cId="2691603713" sldId="259"/>
            <ac:picMk id="24580" creationId="{00000000-0000-0000-0000-000000000000}"/>
          </ac:picMkLst>
        </pc:picChg>
      </pc:sldChg>
      <pc:sldChg chg="modSp mod">
        <pc:chgData name="Horst Brunsteiner" userId="3de5f8aa5585549e" providerId="LiveId" clId="{D8D5377A-E29B-454F-8974-47DB1DD5D728}" dt="2022-05-20T19:23:21.631" v="1" actId="167"/>
        <pc:sldMkLst>
          <pc:docMk/>
          <pc:sldMk cId="3961046161" sldId="260"/>
        </pc:sldMkLst>
        <pc:picChg chg="ord">
          <ac:chgData name="Horst Brunsteiner" userId="3de5f8aa5585549e" providerId="LiveId" clId="{D8D5377A-E29B-454F-8974-47DB1DD5D728}" dt="2022-05-20T19:23:21.631" v="1" actId="167"/>
          <ac:picMkLst>
            <pc:docMk/>
            <pc:sldMk cId="3961046161" sldId="260"/>
            <ac:picMk id="25604" creationId="{00000000-0000-0000-0000-000000000000}"/>
          </ac:picMkLst>
        </pc:picChg>
      </pc:sldChg>
      <pc:sldChg chg="modSp mod">
        <pc:chgData name="Horst Brunsteiner" userId="3de5f8aa5585549e" providerId="LiveId" clId="{D8D5377A-E29B-454F-8974-47DB1DD5D728}" dt="2022-05-20T19:23:31.858" v="3" actId="167"/>
        <pc:sldMkLst>
          <pc:docMk/>
          <pc:sldMk cId="2648354878" sldId="261"/>
        </pc:sldMkLst>
        <pc:picChg chg="ord">
          <ac:chgData name="Horst Brunsteiner" userId="3de5f8aa5585549e" providerId="LiveId" clId="{D8D5377A-E29B-454F-8974-47DB1DD5D728}" dt="2022-05-20T19:23:31.858" v="3" actId="167"/>
          <ac:picMkLst>
            <pc:docMk/>
            <pc:sldMk cId="2648354878" sldId="261"/>
            <ac:picMk id="26628" creationId="{00000000-0000-0000-0000-000000000000}"/>
          </ac:picMkLst>
        </pc:picChg>
      </pc:sldChg>
      <pc:sldChg chg="modSp mod">
        <pc:chgData name="Horst Brunsteiner" userId="3de5f8aa5585549e" providerId="LiveId" clId="{D8D5377A-E29B-454F-8974-47DB1DD5D728}" dt="2022-05-20T19:23:37.105" v="4" actId="167"/>
        <pc:sldMkLst>
          <pc:docMk/>
          <pc:sldMk cId="1719741393" sldId="262"/>
        </pc:sldMkLst>
        <pc:picChg chg="ord">
          <ac:chgData name="Horst Brunsteiner" userId="3de5f8aa5585549e" providerId="LiveId" clId="{D8D5377A-E29B-454F-8974-47DB1DD5D728}" dt="2022-05-20T19:23:37.105" v="4" actId="167"/>
          <ac:picMkLst>
            <pc:docMk/>
            <pc:sldMk cId="1719741393" sldId="262"/>
            <ac:picMk id="27665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514800"/>
            <a:ext cx="8911687" cy="77874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529999"/>
            <a:ext cx="8915400" cy="45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624110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612913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514800"/>
            <a:ext cx="8911687" cy="7682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1529947"/>
            <a:ext cx="8915400" cy="45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684000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4B13FF-F609-486B-A99A-CAB9D0C5D0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Tiere in Rattenburg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092E72E-9C19-4BA8-AF7B-B9D53BAB40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Wir beherbergen Tiere aus allen Kontinenten</a:t>
            </a:r>
          </a:p>
        </p:txBody>
      </p:sp>
    </p:spTree>
    <p:extLst>
      <p:ext uri="{BB962C8B-B14F-4D97-AF65-F5344CB8AC3E}">
        <p14:creationId xmlns:p14="http://schemas.microsoft.com/office/powerpoint/2010/main" val="1924627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9151" y="814567"/>
            <a:ext cx="5832475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605" name="Group 5"/>
          <p:cNvGrpSpPr>
            <a:grpSpLocks/>
          </p:cNvGrpSpPr>
          <p:nvPr/>
        </p:nvGrpSpPr>
        <p:grpSpPr bwMode="auto">
          <a:xfrm>
            <a:off x="6201792" y="1010502"/>
            <a:ext cx="2159000" cy="1757363"/>
            <a:chOff x="1728" y="1389"/>
            <a:chExt cx="1360" cy="1107"/>
          </a:xfrm>
          <a:effectLst/>
        </p:grpSpPr>
        <p:pic>
          <p:nvPicPr>
            <p:cNvPr id="25606" name="Picture 6" descr="j0180685[1]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1389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5607" name="Text Box 7"/>
            <p:cNvSpPr txBox="1">
              <a:spLocks noChangeArrowheads="1"/>
            </p:cNvSpPr>
            <p:nvPr/>
          </p:nvSpPr>
          <p:spPr bwMode="auto">
            <a:xfrm>
              <a:off x="1999" y="2284"/>
              <a:ext cx="81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Steinbock</a:t>
              </a:r>
            </a:p>
          </p:txBody>
        </p:sp>
      </p:grpSp>
      <p:grpSp>
        <p:nvGrpSpPr>
          <p:cNvPr id="25608" name="Group 8"/>
          <p:cNvGrpSpPr>
            <a:grpSpLocks/>
          </p:cNvGrpSpPr>
          <p:nvPr/>
        </p:nvGrpSpPr>
        <p:grpSpPr bwMode="auto">
          <a:xfrm>
            <a:off x="8832304" y="2015514"/>
            <a:ext cx="2159000" cy="1809750"/>
            <a:chOff x="3198" y="1525"/>
            <a:chExt cx="1360" cy="1140"/>
          </a:xfrm>
          <a:effectLst/>
        </p:grpSpPr>
        <p:pic>
          <p:nvPicPr>
            <p:cNvPr id="25609" name="Picture 9" descr="j0262568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" y="1525"/>
              <a:ext cx="1360" cy="90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5610" name="Text Box 10"/>
            <p:cNvSpPr txBox="1">
              <a:spLocks noChangeArrowheads="1"/>
            </p:cNvSpPr>
            <p:nvPr/>
          </p:nvSpPr>
          <p:spPr bwMode="auto">
            <a:xfrm>
              <a:off x="3517" y="2453"/>
              <a:ext cx="72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Damwild</a:t>
              </a:r>
            </a:p>
          </p:txBody>
        </p:sp>
      </p:grpSp>
      <p:grpSp>
        <p:nvGrpSpPr>
          <p:cNvPr id="25611" name="Group 11"/>
          <p:cNvGrpSpPr>
            <a:grpSpLocks/>
          </p:cNvGrpSpPr>
          <p:nvPr/>
        </p:nvGrpSpPr>
        <p:grpSpPr bwMode="auto">
          <a:xfrm>
            <a:off x="9118601" y="3995919"/>
            <a:ext cx="2159000" cy="1773238"/>
            <a:chOff x="3288" y="2568"/>
            <a:chExt cx="1360" cy="1117"/>
          </a:xfrm>
          <a:effectLst/>
        </p:grpSpPr>
        <p:pic>
          <p:nvPicPr>
            <p:cNvPr id="25612" name="Picture 12" descr="j0180414[1]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" y="2568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5613" name="Text Box 13"/>
            <p:cNvSpPr txBox="1">
              <a:spLocks noChangeArrowheads="1"/>
            </p:cNvSpPr>
            <p:nvPr/>
          </p:nvSpPr>
          <p:spPr bwMode="auto">
            <a:xfrm>
              <a:off x="3353" y="3473"/>
              <a:ext cx="12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Stachelschwein</a:t>
              </a:r>
            </a:p>
          </p:txBody>
        </p:sp>
      </p:grpSp>
      <p:grpSp>
        <p:nvGrpSpPr>
          <p:cNvPr id="25614" name="Group 14"/>
          <p:cNvGrpSpPr>
            <a:grpSpLocks/>
          </p:cNvGrpSpPr>
          <p:nvPr/>
        </p:nvGrpSpPr>
        <p:grpSpPr bwMode="auto">
          <a:xfrm>
            <a:off x="3000376" y="4342861"/>
            <a:ext cx="2159000" cy="1785938"/>
            <a:chOff x="1338" y="2704"/>
            <a:chExt cx="1360" cy="1125"/>
          </a:xfrm>
          <a:effectLst/>
        </p:grpSpPr>
        <p:sp>
          <p:nvSpPr>
            <p:cNvPr id="25615" name="Text Box 15"/>
            <p:cNvSpPr txBox="1">
              <a:spLocks noChangeArrowheads="1"/>
            </p:cNvSpPr>
            <p:nvPr/>
          </p:nvSpPr>
          <p:spPr bwMode="auto">
            <a:xfrm>
              <a:off x="1648" y="3617"/>
              <a:ext cx="74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Rotfuchs</a:t>
              </a:r>
            </a:p>
          </p:txBody>
        </p:sp>
        <p:pic>
          <p:nvPicPr>
            <p:cNvPr id="25616" name="Picture 16" descr="j0180403[1]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2704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</p:grpSp>
      <p:grpSp>
        <p:nvGrpSpPr>
          <p:cNvPr id="25617" name="Group 17"/>
          <p:cNvGrpSpPr>
            <a:grpSpLocks/>
          </p:cNvGrpSpPr>
          <p:nvPr/>
        </p:nvGrpSpPr>
        <p:grpSpPr bwMode="auto">
          <a:xfrm>
            <a:off x="2512430" y="1630902"/>
            <a:ext cx="2159000" cy="1768474"/>
            <a:chOff x="1202" y="981"/>
            <a:chExt cx="1360" cy="1114"/>
          </a:xfrm>
          <a:effectLst/>
        </p:grpSpPr>
        <p:pic>
          <p:nvPicPr>
            <p:cNvPr id="25618" name="Picture 18" descr="j0180500[1]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2" y="981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5619" name="Text Box 19"/>
            <p:cNvSpPr txBox="1">
              <a:spLocks noChangeArrowheads="1"/>
            </p:cNvSpPr>
            <p:nvPr/>
          </p:nvSpPr>
          <p:spPr bwMode="auto">
            <a:xfrm>
              <a:off x="1296" y="1883"/>
              <a:ext cx="117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Schwanengans</a:t>
              </a:r>
            </a:p>
          </p:txBody>
        </p:sp>
      </p:grp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Tiere Europas</a:t>
            </a:r>
          </a:p>
        </p:txBody>
      </p:sp>
    </p:spTree>
    <p:extLst>
      <p:ext uri="{BB962C8B-B14F-4D97-AF65-F5344CB8AC3E}">
        <p14:creationId xmlns:p14="http://schemas.microsoft.com/office/powerpoint/2010/main" val="396104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7714" y="1060450"/>
            <a:ext cx="6408737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Tiere Amerikas</a:t>
            </a:r>
          </a:p>
        </p:txBody>
      </p:sp>
      <p:grpSp>
        <p:nvGrpSpPr>
          <p:cNvPr id="2054" name="Group 6"/>
          <p:cNvGrpSpPr>
            <a:grpSpLocks/>
          </p:cNvGrpSpPr>
          <p:nvPr/>
        </p:nvGrpSpPr>
        <p:grpSpPr bwMode="auto">
          <a:xfrm>
            <a:off x="2585253" y="1552485"/>
            <a:ext cx="2159000" cy="1789112"/>
            <a:chOff x="1221" y="1071"/>
            <a:chExt cx="1360" cy="1127"/>
          </a:xfrm>
        </p:grpSpPr>
        <p:pic>
          <p:nvPicPr>
            <p:cNvPr id="2055" name="Picture 7" descr="j0180432[1]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1" y="1071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056" name="Text Box 8"/>
            <p:cNvSpPr txBox="1">
              <a:spLocks noChangeArrowheads="1"/>
            </p:cNvSpPr>
            <p:nvPr/>
          </p:nvSpPr>
          <p:spPr bwMode="auto">
            <a:xfrm>
              <a:off x="1647" y="1986"/>
              <a:ext cx="50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Bison</a:t>
              </a:r>
            </a:p>
          </p:txBody>
        </p:sp>
      </p:grpSp>
      <p:grpSp>
        <p:nvGrpSpPr>
          <p:cNvPr id="2057" name="Group 9"/>
          <p:cNvGrpSpPr>
            <a:grpSpLocks/>
          </p:cNvGrpSpPr>
          <p:nvPr/>
        </p:nvGrpSpPr>
        <p:grpSpPr bwMode="auto">
          <a:xfrm>
            <a:off x="8358783" y="3960316"/>
            <a:ext cx="2159000" cy="1781175"/>
            <a:chOff x="2676" y="2432"/>
            <a:chExt cx="1360" cy="1122"/>
          </a:xfrm>
        </p:grpSpPr>
        <p:pic>
          <p:nvPicPr>
            <p:cNvPr id="2058" name="Picture 10" descr="j0180692[1]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6" y="2432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059" name="Text Box 11"/>
            <p:cNvSpPr txBox="1">
              <a:spLocks noChangeArrowheads="1"/>
            </p:cNvSpPr>
            <p:nvPr/>
          </p:nvSpPr>
          <p:spPr bwMode="auto">
            <a:xfrm>
              <a:off x="3074" y="3342"/>
              <a:ext cx="56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Ozelot</a:t>
              </a:r>
            </a:p>
          </p:txBody>
        </p:sp>
      </p:grpSp>
      <p:grpSp>
        <p:nvGrpSpPr>
          <p:cNvPr id="2060" name="Group 12"/>
          <p:cNvGrpSpPr>
            <a:grpSpLocks/>
          </p:cNvGrpSpPr>
          <p:nvPr/>
        </p:nvGrpSpPr>
        <p:grpSpPr bwMode="auto">
          <a:xfrm>
            <a:off x="8806458" y="1548905"/>
            <a:ext cx="2159000" cy="1792288"/>
            <a:chOff x="3722" y="1162"/>
            <a:chExt cx="1360" cy="1129"/>
          </a:xfrm>
        </p:grpSpPr>
        <p:pic>
          <p:nvPicPr>
            <p:cNvPr id="2061" name="Picture 13" descr="j0180405[1]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2" y="1162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062" name="Text Box 14"/>
            <p:cNvSpPr txBox="1">
              <a:spLocks noChangeArrowheads="1"/>
            </p:cNvSpPr>
            <p:nvPr/>
          </p:nvSpPr>
          <p:spPr bwMode="auto">
            <a:xfrm>
              <a:off x="4013" y="2079"/>
              <a:ext cx="7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Polarwolf</a:t>
              </a:r>
            </a:p>
          </p:txBody>
        </p:sp>
      </p:grpSp>
      <p:grpSp>
        <p:nvGrpSpPr>
          <p:cNvPr id="2063" name="Group 15"/>
          <p:cNvGrpSpPr>
            <a:grpSpLocks/>
          </p:cNvGrpSpPr>
          <p:nvPr/>
        </p:nvGrpSpPr>
        <p:grpSpPr bwMode="auto">
          <a:xfrm>
            <a:off x="4459585" y="3565920"/>
            <a:ext cx="1363663" cy="2535238"/>
            <a:chOff x="1542" y="2205"/>
            <a:chExt cx="859" cy="1597"/>
          </a:xfrm>
        </p:grpSpPr>
        <p:pic>
          <p:nvPicPr>
            <p:cNvPr id="2064" name="Picture 16" descr="j0180714[1]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2" y="2205"/>
              <a:ext cx="859" cy="136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065" name="Text Box 17"/>
            <p:cNvSpPr txBox="1">
              <a:spLocks noChangeArrowheads="1"/>
            </p:cNvSpPr>
            <p:nvPr/>
          </p:nvSpPr>
          <p:spPr bwMode="auto">
            <a:xfrm>
              <a:off x="1732" y="3590"/>
              <a:ext cx="47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Tapir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007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8438" y="1133662"/>
            <a:ext cx="4552950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Tiere Afrikas</a:t>
            </a:r>
          </a:p>
        </p:txBody>
      </p:sp>
      <p:grpSp>
        <p:nvGrpSpPr>
          <p:cNvPr id="24581" name="Group 5"/>
          <p:cNvGrpSpPr>
            <a:grpSpLocks/>
          </p:cNvGrpSpPr>
          <p:nvPr/>
        </p:nvGrpSpPr>
        <p:grpSpPr bwMode="auto">
          <a:xfrm>
            <a:off x="8528720" y="1697525"/>
            <a:ext cx="2159000" cy="1789113"/>
            <a:chOff x="3629" y="1298"/>
            <a:chExt cx="1360" cy="1127"/>
          </a:xfrm>
        </p:grpSpPr>
        <p:sp>
          <p:nvSpPr>
            <p:cNvPr id="24582" name="Text Box 6"/>
            <p:cNvSpPr txBox="1">
              <a:spLocks noChangeArrowheads="1"/>
            </p:cNvSpPr>
            <p:nvPr/>
          </p:nvSpPr>
          <p:spPr bwMode="auto">
            <a:xfrm>
              <a:off x="3959" y="2213"/>
              <a:ext cx="69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Antilope</a:t>
              </a:r>
            </a:p>
          </p:txBody>
        </p:sp>
        <p:pic>
          <p:nvPicPr>
            <p:cNvPr id="24583" name="Picture 7" descr="j0180487[1]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9" y="1298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</p:grpSp>
      <p:grpSp>
        <p:nvGrpSpPr>
          <p:cNvPr id="24584" name="Group 8"/>
          <p:cNvGrpSpPr>
            <a:grpSpLocks/>
          </p:cNvGrpSpPr>
          <p:nvPr/>
        </p:nvGrpSpPr>
        <p:grpSpPr bwMode="auto">
          <a:xfrm>
            <a:off x="2816124" y="1578953"/>
            <a:ext cx="1428750" cy="2506664"/>
            <a:chOff x="2091" y="1008"/>
            <a:chExt cx="900" cy="1579"/>
          </a:xfrm>
        </p:grpSpPr>
        <p:pic>
          <p:nvPicPr>
            <p:cNvPr id="24585" name="Picture 9" descr="j0289122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1" y="1008"/>
              <a:ext cx="900" cy="136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4586" name="Text Box 10"/>
            <p:cNvSpPr txBox="1">
              <a:spLocks noChangeArrowheads="1"/>
            </p:cNvSpPr>
            <p:nvPr/>
          </p:nvSpPr>
          <p:spPr bwMode="auto">
            <a:xfrm>
              <a:off x="2281" y="2374"/>
              <a:ext cx="525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Zebra</a:t>
              </a:r>
            </a:p>
          </p:txBody>
        </p:sp>
      </p:grpSp>
      <p:grpSp>
        <p:nvGrpSpPr>
          <p:cNvPr id="24587" name="Group 11"/>
          <p:cNvGrpSpPr>
            <a:grpSpLocks/>
          </p:cNvGrpSpPr>
          <p:nvPr/>
        </p:nvGrpSpPr>
        <p:grpSpPr bwMode="auto">
          <a:xfrm>
            <a:off x="3705631" y="4169189"/>
            <a:ext cx="2159000" cy="1789113"/>
            <a:chOff x="1438" y="2614"/>
            <a:chExt cx="1360" cy="1127"/>
          </a:xfrm>
        </p:grpSpPr>
        <p:pic>
          <p:nvPicPr>
            <p:cNvPr id="24588" name="Picture 12" descr="j0180462[1]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8" y="2614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4589" name="Text Box 13"/>
            <p:cNvSpPr txBox="1">
              <a:spLocks noChangeArrowheads="1"/>
            </p:cNvSpPr>
            <p:nvPr/>
          </p:nvSpPr>
          <p:spPr bwMode="auto">
            <a:xfrm>
              <a:off x="1807" y="3528"/>
              <a:ext cx="628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Gepard</a:t>
              </a:r>
            </a:p>
          </p:txBody>
        </p:sp>
      </p:grpSp>
      <p:grpSp>
        <p:nvGrpSpPr>
          <p:cNvPr id="24590" name="Group 14"/>
          <p:cNvGrpSpPr>
            <a:grpSpLocks/>
          </p:cNvGrpSpPr>
          <p:nvPr/>
        </p:nvGrpSpPr>
        <p:grpSpPr bwMode="auto">
          <a:xfrm>
            <a:off x="8184232" y="3880038"/>
            <a:ext cx="2159000" cy="1790701"/>
            <a:chOff x="3311" y="2478"/>
            <a:chExt cx="1360" cy="1128"/>
          </a:xfrm>
        </p:grpSpPr>
        <p:pic>
          <p:nvPicPr>
            <p:cNvPr id="24591" name="Picture 15" descr="j0180388[1]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1" y="2478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4592" name="Text Box 16"/>
            <p:cNvSpPr txBox="1">
              <a:spLocks noChangeArrowheads="1"/>
            </p:cNvSpPr>
            <p:nvPr/>
          </p:nvSpPr>
          <p:spPr bwMode="auto">
            <a:xfrm>
              <a:off x="3528" y="3394"/>
              <a:ext cx="92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Streifengnu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160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9150" y="932939"/>
            <a:ext cx="5702300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Tiere Asiens</a:t>
            </a:r>
          </a:p>
        </p:txBody>
      </p:sp>
      <p:grpSp>
        <p:nvGrpSpPr>
          <p:cNvPr id="26629" name="Group 5"/>
          <p:cNvGrpSpPr>
            <a:grpSpLocks/>
          </p:cNvGrpSpPr>
          <p:nvPr/>
        </p:nvGrpSpPr>
        <p:grpSpPr bwMode="auto">
          <a:xfrm>
            <a:off x="4051300" y="4147107"/>
            <a:ext cx="2159000" cy="1803401"/>
            <a:chOff x="1481" y="1162"/>
            <a:chExt cx="1360" cy="1136"/>
          </a:xfrm>
        </p:grpSpPr>
        <p:sp>
          <p:nvSpPr>
            <p:cNvPr id="26630" name="Text Box 6"/>
            <p:cNvSpPr txBox="1">
              <a:spLocks noChangeArrowheads="1"/>
            </p:cNvSpPr>
            <p:nvPr/>
          </p:nvSpPr>
          <p:spPr bwMode="auto">
            <a:xfrm>
              <a:off x="1624" y="2086"/>
              <a:ext cx="107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Mandarinente</a:t>
              </a:r>
            </a:p>
          </p:txBody>
        </p:sp>
        <p:pic>
          <p:nvPicPr>
            <p:cNvPr id="26631" name="Picture 7" descr="j0180490[1]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1" y="1162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</p:grpSp>
      <p:grpSp>
        <p:nvGrpSpPr>
          <p:cNvPr id="26632" name="Group 8"/>
          <p:cNvGrpSpPr>
            <a:grpSpLocks/>
          </p:cNvGrpSpPr>
          <p:nvPr/>
        </p:nvGrpSpPr>
        <p:grpSpPr bwMode="auto">
          <a:xfrm>
            <a:off x="2897188" y="1605271"/>
            <a:ext cx="2233612" cy="1820863"/>
            <a:chOff x="3423" y="1706"/>
            <a:chExt cx="1407" cy="1147"/>
          </a:xfrm>
        </p:grpSpPr>
        <p:pic>
          <p:nvPicPr>
            <p:cNvPr id="26633" name="Picture 9" descr="j0180474[1]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7" y="1706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6634" name="Text Box 10"/>
            <p:cNvSpPr txBox="1">
              <a:spLocks noChangeArrowheads="1"/>
            </p:cNvSpPr>
            <p:nvPr/>
          </p:nvSpPr>
          <p:spPr bwMode="auto">
            <a:xfrm>
              <a:off x="3423" y="2641"/>
              <a:ext cx="140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Eurasischer Luchs</a:t>
              </a:r>
            </a:p>
          </p:txBody>
        </p:sp>
      </p:grpSp>
      <p:grpSp>
        <p:nvGrpSpPr>
          <p:cNvPr id="26635" name="Group 11"/>
          <p:cNvGrpSpPr>
            <a:grpSpLocks/>
          </p:cNvGrpSpPr>
          <p:nvPr/>
        </p:nvGrpSpPr>
        <p:grpSpPr bwMode="auto">
          <a:xfrm>
            <a:off x="7981950" y="2611591"/>
            <a:ext cx="2159000" cy="1793877"/>
            <a:chOff x="1588" y="2478"/>
            <a:chExt cx="1360" cy="1130"/>
          </a:xfrm>
        </p:grpSpPr>
        <p:pic>
          <p:nvPicPr>
            <p:cNvPr id="26636" name="Picture 12" descr="j0180574[1]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2478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6637" name="Text Box 13"/>
            <p:cNvSpPr txBox="1">
              <a:spLocks noChangeArrowheads="1"/>
            </p:cNvSpPr>
            <p:nvPr/>
          </p:nvSpPr>
          <p:spPr bwMode="auto">
            <a:xfrm>
              <a:off x="1836" y="3395"/>
              <a:ext cx="875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Wildpferde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835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65" name="Picture 17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9513" y="857181"/>
            <a:ext cx="5143500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666" name="Group 18"/>
          <p:cNvGrpSpPr>
            <a:grpSpLocks/>
          </p:cNvGrpSpPr>
          <p:nvPr/>
        </p:nvGrpSpPr>
        <p:grpSpPr bwMode="auto">
          <a:xfrm>
            <a:off x="2646784" y="2236641"/>
            <a:ext cx="1363662" cy="2557462"/>
            <a:chOff x="1429" y="1117"/>
            <a:chExt cx="859" cy="1611"/>
          </a:xfrm>
        </p:grpSpPr>
        <p:sp>
          <p:nvSpPr>
            <p:cNvPr id="27667" name="Text Box 19"/>
            <p:cNvSpPr txBox="1">
              <a:spLocks noChangeArrowheads="1"/>
            </p:cNvSpPr>
            <p:nvPr/>
          </p:nvSpPr>
          <p:spPr bwMode="auto">
            <a:xfrm>
              <a:off x="1534" y="2516"/>
              <a:ext cx="64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Kakadu</a:t>
              </a:r>
            </a:p>
          </p:txBody>
        </p:sp>
        <p:pic>
          <p:nvPicPr>
            <p:cNvPr id="27668" name="Picture 20" descr="j0180635[1]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" y="1117"/>
              <a:ext cx="859" cy="136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</p:grpSp>
      <p:grpSp>
        <p:nvGrpSpPr>
          <p:cNvPr id="27669" name="Group 21"/>
          <p:cNvGrpSpPr>
            <a:grpSpLocks/>
          </p:cNvGrpSpPr>
          <p:nvPr/>
        </p:nvGrpSpPr>
        <p:grpSpPr bwMode="auto">
          <a:xfrm>
            <a:off x="5609431" y="3058077"/>
            <a:ext cx="1363663" cy="2528887"/>
            <a:chOff x="3175" y="1071"/>
            <a:chExt cx="859" cy="1593"/>
          </a:xfrm>
        </p:grpSpPr>
        <p:pic>
          <p:nvPicPr>
            <p:cNvPr id="27670" name="Picture 22" descr="j0180507[1]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5" y="1071"/>
              <a:ext cx="859" cy="136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7671" name="Text Box 23"/>
            <p:cNvSpPr txBox="1">
              <a:spLocks noChangeArrowheads="1"/>
            </p:cNvSpPr>
            <p:nvPr/>
          </p:nvSpPr>
          <p:spPr bwMode="auto">
            <a:xfrm>
              <a:off x="3394" y="2452"/>
              <a:ext cx="42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Emu</a:t>
              </a:r>
            </a:p>
          </p:txBody>
        </p:sp>
      </p:grpSp>
      <p:grpSp>
        <p:nvGrpSpPr>
          <p:cNvPr id="27672" name="Group 24"/>
          <p:cNvGrpSpPr>
            <a:grpSpLocks/>
          </p:cNvGrpSpPr>
          <p:nvPr/>
        </p:nvGrpSpPr>
        <p:grpSpPr bwMode="auto">
          <a:xfrm>
            <a:off x="8461798" y="1937896"/>
            <a:ext cx="2228849" cy="1779588"/>
            <a:chOff x="1928" y="2840"/>
            <a:chExt cx="1404" cy="1121"/>
          </a:xfrm>
        </p:grpSpPr>
        <p:pic>
          <p:nvPicPr>
            <p:cNvPr id="27673" name="Picture 25" descr="j0180666[1]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1" y="2840"/>
              <a:ext cx="1360" cy="893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/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</p:spPr>
        </p:pic>
        <p:sp>
          <p:nvSpPr>
            <p:cNvPr id="27674" name="Text Box 26"/>
            <p:cNvSpPr txBox="1">
              <a:spLocks noChangeArrowheads="1"/>
            </p:cNvSpPr>
            <p:nvPr/>
          </p:nvSpPr>
          <p:spPr bwMode="auto">
            <a:xfrm>
              <a:off x="1928" y="3748"/>
              <a:ext cx="140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 Black" pitchFamily="34" charset="0"/>
                </a:rPr>
                <a:t>Bennett-Känguruh</a:t>
              </a:r>
            </a:p>
          </p:txBody>
        </p:sp>
      </p:grp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Tiere Australiens</a:t>
            </a:r>
          </a:p>
        </p:txBody>
      </p:sp>
    </p:spTree>
    <p:extLst>
      <p:ext uri="{BB962C8B-B14F-4D97-AF65-F5344CB8AC3E}">
        <p14:creationId xmlns:p14="http://schemas.microsoft.com/office/powerpoint/2010/main" val="171974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Plan</a:t>
            </a:r>
          </a:p>
        </p:txBody>
      </p:sp>
      <p:sp>
        <p:nvSpPr>
          <p:cNvPr id="4" name="Freihandform 3"/>
          <p:cNvSpPr/>
          <p:nvPr/>
        </p:nvSpPr>
        <p:spPr>
          <a:xfrm>
            <a:off x="2614411" y="1023023"/>
            <a:ext cx="9182637" cy="4919729"/>
          </a:xfrm>
          <a:custGeom>
            <a:avLst/>
            <a:gdLst>
              <a:gd name="connsiteX0" fmla="*/ 3245476 w 9182637"/>
              <a:gd name="connsiteY0" fmla="*/ 115909 h 4919729"/>
              <a:gd name="connsiteX1" fmla="*/ 3090930 w 9182637"/>
              <a:gd name="connsiteY1" fmla="*/ 77273 h 4919729"/>
              <a:gd name="connsiteX2" fmla="*/ 2962141 w 9182637"/>
              <a:gd name="connsiteY2" fmla="*/ 51515 h 4919729"/>
              <a:gd name="connsiteX3" fmla="*/ 2910626 w 9182637"/>
              <a:gd name="connsiteY3" fmla="*/ 25757 h 4919729"/>
              <a:gd name="connsiteX4" fmla="*/ 2756079 w 9182637"/>
              <a:gd name="connsiteY4" fmla="*/ 0 h 4919729"/>
              <a:gd name="connsiteX5" fmla="*/ 2434107 w 9182637"/>
              <a:gd name="connsiteY5" fmla="*/ 25757 h 4919729"/>
              <a:gd name="connsiteX6" fmla="*/ 2292440 w 9182637"/>
              <a:gd name="connsiteY6" fmla="*/ 51515 h 4919729"/>
              <a:gd name="connsiteX7" fmla="*/ 2060620 w 9182637"/>
              <a:gd name="connsiteY7" fmla="*/ 64394 h 4919729"/>
              <a:gd name="connsiteX8" fmla="*/ 1970468 w 9182637"/>
              <a:gd name="connsiteY8" fmla="*/ 77273 h 4919729"/>
              <a:gd name="connsiteX9" fmla="*/ 1841679 w 9182637"/>
              <a:gd name="connsiteY9" fmla="*/ 90152 h 4919729"/>
              <a:gd name="connsiteX10" fmla="*/ 1803043 w 9182637"/>
              <a:gd name="connsiteY10" fmla="*/ 103031 h 4919729"/>
              <a:gd name="connsiteX11" fmla="*/ 1738648 w 9182637"/>
              <a:gd name="connsiteY11" fmla="*/ 115909 h 4919729"/>
              <a:gd name="connsiteX12" fmla="*/ 1648496 w 9182637"/>
              <a:gd name="connsiteY12" fmla="*/ 154546 h 4919729"/>
              <a:gd name="connsiteX13" fmla="*/ 1571223 w 9182637"/>
              <a:gd name="connsiteY13" fmla="*/ 206061 h 4919729"/>
              <a:gd name="connsiteX14" fmla="*/ 1545465 w 9182637"/>
              <a:gd name="connsiteY14" fmla="*/ 257577 h 4919729"/>
              <a:gd name="connsiteX15" fmla="*/ 1519707 w 9182637"/>
              <a:gd name="connsiteY15" fmla="*/ 347729 h 4919729"/>
              <a:gd name="connsiteX16" fmla="*/ 1506828 w 9182637"/>
              <a:gd name="connsiteY16" fmla="*/ 386366 h 4919729"/>
              <a:gd name="connsiteX17" fmla="*/ 1493950 w 9182637"/>
              <a:gd name="connsiteY17" fmla="*/ 437881 h 4919729"/>
              <a:gd name="connsiteX18" fmla="*/ 1468192 w 9182637"/>
              <a:gd name="connsiteY18" fmla="*/ 476518 h 4919729"/>
              <a:gd name="connsiteX19" fmla="*/ 1442434 w 9182637"/>
              <a:gd name="connsiteY19" fmla="*/ 553791 h 4919729"/>
              <a:gd name="connsiteX20" fmla="*/ 1403797 w 9182637"/>
              <a:gd name="connsiteY20" fmla="*/ 631064 h 4919729"/>
              <a:gd name="connsiteX21" fmla="*/ 1378040 w 9182637"/>
              <a:gd name="connsiteY21" fmla="*/ 669701 h 4919729"/>
              <a:gd name="connsiteX22" fmla="*/ 1365161 w 9182637"/>
              <a:gd name="connsiteY22" fmla="*/ 708338 h 4919729"/>
              <a:gd name="connsiteX23" fmla="*/ 1313645 w 9182637"/>
              <a:gd name="connsiteY23" fmla="*/ 785611 h 4919729"/>
              <a:gd name="connsiteX24" fmla="*/ 1287888 w 9182637"/>
              <a:gd name="connsiteY24" fmla="*/ 862884 h 4919729"/>
              <a:gd name="connsiteX25" fmla="*/ 1210614 w 9182637"/>
              <a:gd name="connsiteY25" fmla="*/ 927278 h 4919729"/>
              <a:gd name="connsiteX26" fmla="*/ 1171978 w 9182637"/>
              <a:gd name="connsiteY26" fmla="*/ 940157 h 4919729"/>
              <a:gd name="connsiteX27" fmla="*/ 1133341 w 9182637"/>
              <a:gd name="connsiteY27" fmla="*/ 965915 h 4919729"/>
              <a:gd name="connsiteX28" fmla="*/ 1056068 w 9182637"/>
              <a:gd name="connsiteY28" fmla="*/ 991673 h 4919729"/>
              <a:gd name="connsiteX29" fmla="*/ 1004552 w 9182637"/>
              <a:gd name="connsiteY29" fmla="*/ 1017431 h 4919729"/>
              <a:gd name="connsiteX30" fmla="*/ 965916 w 9182637"/>
              <a:gd name="connsiteY30" fmla="*/ 1043188 h 4919729"/>
              <a:gd name="connsiteX31" fmla="*/ 875764 w 9182637"/>
              <a:gd name="connsiteY31" fmla="*/ 1068946 h 4919729"/>
              <a:gd name="connsiteX32" fmla="*/ 759854 w 9182637"/>
              <a:gd name="connsiteY32" fmla="*/ 1120461 h 4919729"/>
              <a:gd name="connsiteX33" fmla="*/ 682581 w 9182637"/>
              <a:gd name="connsiteY33" fmla="*/ 1146219 h 4919729"/>
              <a:gd name="connsiteX34" fmla="*/ 605307 w 9182637"/>
              <a:gd name="connsiteY34" fmla="*/ 1210614 h 4919729"/>
              <a:gd name="connsiteX35" fmla="*/ 476519 w 9182637"/>
              <a:gd name="connsiteY35" fmla="*/ 1300766 h 4919729"/>
              <a:gd name="connsiteX36" fmla="*/ 425003 w 9182637"/>
              <a:gd name="connsiteY36" fmla="*/ 1378039 h 4919729"/>
              <a:gd name="connsiteX37" fmla="*/ 373488 w 9182637"/>
              <a:gd name="connsiteY37" fmla="*/ 1455312 h 4919729"/>
              <a:gd name="connsiteX38" fmla="*/ 334851 w 9182637"/>
              <a:gd name="connsiteY38" fmla="*/ 1571222 h 4919729"/>
              <a:gd name="connsiteX39" fmla="*/ 321972 w 9182637"/>
              <a:gd name="connsiteY39" fmla="*/ 1609859 h 4919729"/>
              <a:gd name="connsiteX40" fmla="*/ 309093 w 9182637"/>
              <a:gd name="connsiteY40" fmla="*/ 1674253 h 4919729"/>
              <a:gd name="connsiteX41" fmla="*/ 296214 w 9182637"/>
              <a:gd name="connsiteY41" fmla="*/ 1764405 h 4919729"/>
              <a:gd name="connsiteX42" fmla="*/ 270457 w 9182637"/>
              <a:gd name="connsiteY42" fmla="*/ 1854557 h 4919729"/>
              <a:gd name="connsiteX43" fmla="*/ 244699 w 9182637"/>
              <a:gd name="connsiteY43" fmla="*/ 1906073 h 4919729"/>
              <a:gd name="connsiteX44" fmla="*/ 206062 w 9182637"/>
              <a:gd name="connsiteY44" fmla="*/ 1931831 h 4919729"/>
              <a:gd name="connsiteX45" fmla="*/ 128789 w 9182637"/>
              <a:gd name="connsiteY45" fmla="*/ 2060619 h 4919729"/>
              <a:gd name="connsiteX46" fmla="*/ 77274 w 9182637"/>
              <a:gd name="connsiteY46" fmla="*/ 2137892 h 4919729"/>
              <a:gd name="connsiteX47" fmla="*/ 38637 w 9182637"/>
              <a:gd name="connsiteY47" fmla="*/ 2253802 h 4919729"/>
              <a:gd name="connsiteX48" fmla="*/ 25758 w 9182637"/>
              <a:gd name="connsiteY48" fmla="*/ 2292439 h 4919729"/>
              <a:gd name="connsiteX49" fmla="*/ 0 w 9182637"/>
              <a:gd name="connsiteY49" fmla="*/ 2421228 h 4919729"/>
              <a:gd name="connsiteX50" fmla="*/ 25758 w 9182637"/>
              <a:gd name="connsiteY50" fmla="*/ 2588653 h 4919729"/>
              <a:gd name="connsiteX51" fmla="*/ 51516 w 9182637"/>
              <a:gd name="connsiteY51" fmla="*/ 2627290 h 4919729"/>
              <a:gd name="connsiteX52" fmla="*/ 64395 w 9182637"/>
              <a:gd name="connsiteY52" fmla="*/ 2665926 h 4919729"/>
              <a:gd name="connsiteX53" fmla="*/ 77274 w 9182637"/>
              <a:gd name="connsiteY53" fmla="*/ 2717442 h 4919729"/>
              <a:gd name="connsiteX54" fmla="*/ 154547 w 9182637"/>
              <a:gd name="connsiteY54" fmla="*/ 2794715 h 4919729"/>
              <a:gd name="connsiteX55" fmla="*/ 321972 w 9182637"/>
              <a:gd name="connsiteY55" fmla="*/ 2923504 h 4919729"/>
              <a:gd name="connsiteX56" fmla="*/ 476519 w 9182637"/>
              <a:gd name="connsiteY56" fmla="*/ 3039414 h 4919729"/>
              <a:gd name="connsiteX57" fmla="*/ 502276 w 9182637"/>
              <a:gd name="connsiteY57" fmla="*/ 3078050 h 4919729"/>
              <a:gd name="connsiteX58" fmla="*/ 643944 w 9182637"/>
              <a:gd name="connsiteY58" fmla="*/ 3193960 h 4919729"/>
              <a:gd name="connsiteX59" fmla="*/ 746975 w 9182637"/>
              <a:gd name="connsiteY59" fmla="*/ 3271233 h 4919729"/>
              <a:gd name="connsiteX60" fmla="*/ 785612 w 9182637"/>
              <a:gd name="connsiteY60" fmla="*/ 3296991 h 4919729"/>
              <a:gd name="connsiteX61" fmla="*/ 811369 w 9182637"/>
              <a:gd name="connsiteY61" fmla="*/ 3335628 h 4919729"/>
              <a:gd name="connsiteX62" fmla="*/ 850006 w 9182637"/>
              <a:gd name="connsiteY62" fmla="*/ 3348507 h 4919729"/>
              <a:gd name="connsiteX63" fmla="*/ 888643 w 9182637"/>
              <a:gd name="connsiteY63" fmla="*/ 3374264 h 4919729"/>
              <a:gd name="connsiteX64" fmla="*/ 927279 w 9182637"/>
              <a:gd name="connsiteY64" fmla="*/ 3412901 h 4919729"/>
              <a:gd name="connsiteX65" fmla="*/ 1004552 w 9182637"/>
              <a:gd name="connsiteY65" fmla="*/ 3464416 h 4919729"/>
              <a:gd name="connsiteX66" fmla="*/ 1081826 w 9182637"/>
              <a:gd name="connsiteY66" fmla="*/ 3528811 h 4919729"/>
              <a:gd name="connsiteX67" fmla="*/ 1159099 w 9182637"/>
              <a:gd name="connsiteY67" fmla="*/ 3580326 h 4919729"/>
              <a:gd name="connsiteX68" fmla="*/ 1223493 w 9182637"/>
              <a:gd name="connsiteY68" fmla="*/ 3657600 h 4919729"/>
              <a:gd name="connsiteX69" fmla="*/ 1275009 w 9182637"/>
              <a:gd name="connsiteY69" fmla="*/ 3696236 h 4919729"/>
              <a:gd name="connsiteX70" fmla="*/ 1352282 w 9182637"/>
              <a:gd name="connsiteY70" fmla="*/ 3773509 h 4919729"/>
              <a:gd name="connsiteX71" fmla="*/ 1390919 w 9182637"/>
              <a:gd name="connsiteY71" fmla="*/ 3812146 h 4919729"/>
              <a:gd name="connsiteX72" fmla="*/ 1455313 w 9182637"/>
              <a:gd name="connsiteY72" fmla="*/ 3889419 h 4919729"/>
              <a:gd name="connsiteX73" fmla="*/ 1481071 w 9182637"/>
              <a:gd name="connsiteY73" fmla="*/ 3940935 h 4919729"/>
              <a:gd name="connsiteX74" fmla="*/ 1571223 w 9182637"/>
              <a:gd name="connsiteY74" fmla="*/ 4043966 h 4919729"/>
              <a:gd name="connsiteX75" fmla="*/ 1635617 w 9182637"/>
              <a:gd name="connsiteY75" fmla="*/ 4159876 h 4919729"/>
              <a:gd name="connsiteX76" fmla="*/ 1661375 w 9182637"/>
              <a:gd name="connsiteY76" fmla="*/ 4198512 h 4919729"/>
              <a:gd name="connsiteX77" fmla="*/ 1687133 w 9182637"/>
              <a:gd name="connsiteY77" fmla="*/ 4237149 h 4919729"/>
              <a:gd name="connsiteX78" fmla="*/ 1738648 w 9182637"/>
              <a:gd name="connsiteY78" fmla="*/ 4301543 h 4919729"/>
              <a:gd name="connsiteX79" fmla="*/ 1790164 w 9182637"/>
              <a:gd name="connsiteY79" fmla="*/ 4378816 h 4919729"/>
              <a:gd name="connsiteX80" fmla="*/ 1880316 w 9182637"/>
              <a:gd name="connsiteY80" fmla="*/ 4494726 h 4919729"/>
              <a:gd name="connsiteX81" fmla="*/ 1944710 w 9182637"/>
              <a:gd name="connsiteY81" fmla="*/ 4572000 h 4919729"/>
              <a:gd name="connsiteX82" fmla="*/ 2021983 w 9182637"/>
              <a:gd name="connsiteY82" fmla="*/ 4675031 h 4919729"/>
              <a:gd name="connsiteX83" fmla="*/ 2047741 w 9182637"/>
              <a:gd name="connsiteY83" fmla="*/ 4713667 h 4919729"/>
              <a:gd name="connsiteX84" fmla="*/ 2086378 w 9182637"/>
              <a:gd name="connsiteY84" fmla="*/ 4726546 h 4919729"/>
              <a:gd name="connsiteX85" fmla="*/ 2202288 w 9182637"/>
              <a:gd name="connsiteY85" fmla="*/ 4752304 h 4919729"/>
              <a:gd name="connsiteX86" fmla="*/ 2279561 w 9182637"/>
              <a:gd name="connsiteY86" fmla="*/ 4778061 h 4919729"/>
              <a:gd name="connsiteX87" fmla="*/ 2356834 w 9182637"/>
              <a:gd name="connsiteY87" fmla="*/ 4803819 h 4919729"/>
              <a:gd name="connsiteX88" fmla="*/ 2395471 w 9182637"/>
              <a:gd name="connsiteY88" fmla="*/ 4816698 h 4919729"/>
              <a:gd name="connsiteX89" fmla="*/ 2446986 w 9182637"/>
              <a:gd name="connsiteY89" fmla="*/ 4829577 h 4919729"/>
              <a:gd name="connsiteX90" fmla="*/ 2485623 w 9182637"/>
              <a:gd name="connsiteY90" fmla="*/ 4855335 h 4919729"/>
              <a:gd name="connsiteX91" fmla="*/ 2601533 w 9182637"/>
              <a:gd name="connsiteY91" fmla="*/ 4881092 h 4919729"/>
              <a:gd name="connsiteX92" fmla="*/ 2743200 w 9182637"/>
              <a:gd name="connsiteY92" fmla="*/ 4919729 h 4919729"/>
              <a:gd name="connsiteX93" fmla="*/ 2846231 w 9182637"/>
              <a:gd name="connsiteY93" fmla="*/ 4906850 h 4919729"/>
              <a:gd name="connsiteX94" fmla="*/ 2962141 w 9182637"/>
              <a:gd name="connsiteY94" fmla="*/ 4881092 h 4919729"/>
              <a:gd name="connsiteX95" fmla="*/ 3039414 w 9182637"/>
              <a:gd name="connsiteY95" fmla="*/ 4829577 h 4919729"/>
              <a:gd name="connsiteX96" fmla="*/ 3129566 w 9182637"/>
              <a:gd name="connsiteY96" fmla="*/ 4778061 h 4919729"/>
              <a:gd name="connsiteX97" fmla="*/ 3219719 w 9182637"/>
              <a:gd name="connsiteY97" fmla="*/ 4713667 h 4919729"/>
              <a:gd name="connsiteX98" fmla="*/ 3258355 w 9182637"/>
              <a:gd name="connsiteY98" fmla="*/ 4700788 h 4919729"/>
              <a:gd name="connsiteX99" fmla="*/ 3296992 w 9182637"/>
              <a:gd name="connsiteY99" fmla="*/ 4675031 h 4919729"/>
              <a:gd name="connsiteX100" fmla="*/ 3348507 w 9182637"/>
              <a:gd name="connsiteY100" fmla="*/ 4649273 h 4919729"/>
              <a:gd name="connsiteX101" fmla="*/ 3425781 w 9182637"/>
              <a:gd name="connsiteY101" fmla="*/ 4610636 h 4919729"/>
              <a:gd name="connsiteX102" fmla="*/ 3515933 w 9182637"/>
              <a:gd name="connsiteY102" fmla="*/ 4546242 h 4919729"/>
              <a:gd name="connsiteX103" fmla="*/ 3567448 w 9182637"/>
              <a:gd name="connsiteY103" fmla="*/ 4533363 h 4919729"/>
              <a:gd name="connsiteX104" fmla="*/ 3670479 w 9182637"/>
              <a:gd name="connsiteY104" fmla="*/ 4481847 h 4919729"/>
              <a:gd name="connsiteX105" fmla="*/ 3709116 w 9182637"/>
              <a:gd name="connsiteY105" fmla="*/ 4456090 h 4919729"/>
              <a:gd name="connsiteX106" fmla="*/ 3747752 w 9182637"/>
              <a:gd name="connsiteY106" fmla="*/ 4443211 h 4919729"/>
              <a:gd name="connsiteX107" fmla="*/ 3799268 w 9182637"/>
              <a:gd name="connsiteY107" fmla="*/ 4417453 h 4919729"/>
              <a:gd name="connsiteX108" fmla="*/ 3837904 w 9182637"/>
              <a:gd name="connsiteY108" fmla="*/ 4378816 h 4919729"/>
              <a:gd name="connsiteX109" fmla="*/ 3876541 w 9182637"/>
              <a:gd name="connsiteY109" fmla="*/ 4365938 h 4919729"/>
              <a:gd name="connsiteX110" fmla="*/ 3953814 w 9182637"/>
              <a:gd name="connsiteY110" fmla="*/ 4314422 h 4919729"/>
              <a:gd name="connsiteX111" fmla="*/ 3992451 w 9182637"/>
              <a:gd name="connsiteY111" fmla="*/ 4288664 h 4919729"/>
              <a:gd name="connsiteX112" fmla="*/ 4043966 w 9182637"/>
              <a:gd name="connsiteY112" fmla="*/ 4250028 h 4919729"/>
              <a:gd name="connsiteX113" fmla="*/ 4082603 w 9182637"/>
              <a:gd name="connsiteY113" fmla="*/ 4237149 h 4919729"/>
              <a:gd name="connsiteX114" fmla="*/ 4159876 w 9182637"/>
              <a:gd name="connsiteY114" fmla="*/ 4185633 h 4919729"/>
              <a:gd name="connsiteX115" fmla="*/ 4237150 w 9182637"/>
              <a:gd name="connsiteY115" fmla="*/ 4159876 h 4919729"/>
              <a:gd name="connsiteX116" fmla="*/ 4275786 w 9182637"/>
              <a:gd name="connsiteY116" fmla="*/ 4146997 h 4919729"/>
              <a:gd name="connsiteX117" fmla="*/ 4314423 w 9182637"/>
              <a:gd name="connsiteY117" fmla="*/ 4121239 h 4919729"/>
              <a:gd name="connsiteX118" fmla="*/ 4353059 w 9182637"/>
              <a:gd name="connsiteY118" fmla="*/ 4108360 h 4919729"/>
              <a:gd name="connsiteX119" fmla="*/ 4417454 w 9182637"/>
              <a:gd name="connsiteY119" fmla="*/ 4082602 h 4919729"/>
              <a:gd name="connsiteX120" fmla="*/ 4468969 w 9182637"/>
              <a:gd name="connsiteY120" fmla="*/ 4056845 h 4919729"/>
              <a:gd name="connsiteX121" fmla="*/ 4597758 w 9182637"/>
              <a:gd name="connsiteY121" fmla="*/ 4018208 h 4919729"/>
              <a:gd name="connsiteX122" fmla="*/ 4829578 w 9182637"/>
              <a:gd name="connsiteY122" fmla="*/ 4031087 h 4919729"/>
              <a:gd name="connsiteX123" fmla="*/ 4893972 w 9182637"/>
              <a:gd name="connsiteY123" fmla="*/ 4056845 h 4919729"/>
              <a:gd name="connsiteX124" fmla="*/ 4945488 w 9182637"/>
              <a:gd name="connsiteY124" fmla="*/ 4069723 h 4919729"/>
              <a:gd name="connsiteX125" fmla="*/ 4997003 w 9182637"/>
              <a:gd name="connsiteY125" fmla="*/ 4095481 h 4919729"/>
              <a:gd name="connsiteX126" fmla="*/ 5048519 w 9182637"/>
              <a:gd name="connsiteY126" fmla="*/ 4108360 h 4919729"/>
              <a:gd name="connsiteX127" fmla="*/ 5087155 w 9182637"/>
              <a:gd name="connsiteY127" fmla="*/ 4121239 h 4919729"/>
              <a:gd name="connsiteX128" fmla="*/ 5138671 w 9182637"/>
              <a:gd name="connsiteY128" fmla="*/ 4134118 h 4919729"/>
              <a:gd name="connsiteX129" fmla="*/ 5177307 w 9182637"/>
              <a:gd name="connsiteY129" fmla="*/ 4146997 h 4919729"/>
              <a:gd name="connsiteX130" fmla="*/ 5357612 w 9182637"/>
              <a:gd name="connsiteY130" fmla="*/ 4185633 h 4919729"/>
              <a:gd name="connsiteX131" fmla="*/ 5422006 w 9182637"/>
              <a:gd name="connsiteY131" fmla="*/ 4198512 h 4919729"/>
              <a:gd name="connsiteX132" fmla="*/ 5512158 w 9182637"/>
              <a:gd name="connsiteY132" fmla="*/ 4211391 h 4919729"/>
              <a:gd name="connsiteX133" fmla="*/ 5563674 w 9182637"/>
              <a:gd name="connsiteY133" fmla="*/ 4224270 h 4919729"/>
              <a:gd name="connsiteX134" fmla="*/ 5731099 w 9182637"/>
              <a:gd name="connsiteY134" fmla="*/ 4237149 h 4919729"/>
              <a:gd name="connsiteX135" fmla="*/ 6014434 w 9182637"/>
              <a:gd name="connsiteY135" fmla="*/ 4224270 h 4919729"/>
              <a:gd name="connsiteX136" fmla="*/ 6091707 w 9182637"/>
              <a:gd name="connsiteY136" fmla="*/ 4211391 h 4919729"/>
              <a:gd name="connsiteX137" fmla="*/ 6207617 w 9182637"/>
              <a:gd name="connsiteY137" fmla="*/ 4198512 h 4919729"/>
              <a:gd name="connsiteX138" fmla="*/ 6400800 w 9182637"/>
              <a:gd name="connsiteY138" fmla="*/ 4185633 h 4919729"/>
              <a:gd name="connsiteX139" fmla="*/ 6490952 w 9182637"/>
              <a:gd name="connsiteY139" fmla="*/ 4159876 h 4919729"/>
              <a:gd name="connsiteX140" fmla="*/ 6645499 w 9182637"/>
              <a:gd name="connsiteY140" fmla="*/ 4095481 h 4919729"/>
              <a:gd name="connsiteX141" fmla="*/ 6709893 w 9182637"/>
              <a:gd name="connsiteY141" fmla="*/ 4069723 h 4919729"/>
              <a:gd name="connsiteX142" fmla="*/ 6774288 w 9182637"/>
              <a:gd name="connsiteY142" fmla="*/ 4043966 h 4919729"/>
              <a:gd name="connsiteX143" fmla="*/ 6890197 w 9182637"/>
              <a:gd name="connsiteY143" fmla="*/ 3979571 h 4919729"/>
              <a:gd name="connsiteX144" fmla="*/ 6954592 w 9182637"/>
              <a:gd name="connsiteY144" fmla="*/ 3966692 h 4919729"/>
              <a:gd name="connsiteX145" fmla="*/ 7057623 w 9182637"/>
              <a:gd name="connsiteY145" fmla="*/ 3915177 h 4919729"/>
              <a:gd name="connsiteX146" fmla="*/ 7134896 w 9182637"/>
              <a:gd name="connsiteY146" fmla="*/ 3876540 h 4919729"/>
              <a:gd name="connsiteX147" fmla="*/ 7173533 w 9182637"/>
              <a:gd name="connsiteY147" fmla="*/ 3863661 h 4919729"/>
              <a:gd name="connsiteX148" fmla="*/ 7212169 w 9182637"/>
              <a:gd name="connsiteY148" fmla="*/ 3837904 h 4919729"/>
              <a:gd name="connsiteX149" fmla="*/ 7289443 w 9182637"/>
              <a:gd name="connsiteY149" fmla="*/ 3812146 h 4919729"/>
              <a:gd name="connsiteX150" fmla="*/ 7379595 w 9182637"/>
              <a:gd name="connsiteY150" fmla="*/ 3760631 h 4919729"/>
              <a:gd name="connsiteX151" fmla="*/ 7418231 w 9182637"/>
              <a:gd name="connsiteY151" fmla="*/ 3747752 h 4919729"/>
              <a:gd name="connsiteX152" fmla="*/ 7482626 w 9182637"/>
              <a:gd name="connsiteY152" fmla="*/ 3709115 h 4919729"/>
              <a:gd name="connsiteX153" fmla="*/ 7534141 w 9182637"/>
              <a:gd name="connsiteY153" fmla="*/ 3696236 h 4919729"/>
              <a:gd name="connsiteX154" fmla="*/ 7688688 w 9182637"/>
              <a:gd name="connsiteY154" fmla="*/ 3631842 h 4919729"/>
              <a:gd name="connsiteX155" fmla="*/ 7765961 w 9182637"/>
              <a:gd name="connsiteY155" fmla="*/ 3580326 h 4919729"/>
              <a:gd name="connsiteX156" fmla="*/ 7804597 w 9182637"/>
              <a:gd name="connsiteY156" fmla="*/ 3541690 h 4919729"/>
              <a:gd name="connsiteX157" fmla="*/ 7881871 w 9182637"/>
              <a:gd name="connsiteY157" fmla="*/ 3490174 h 4919729"/>
              <a:gd name="connsiteX158" fmla="*/ 7972023 w 9182637"/>
              <a:gd name="connsiteY158" fmla="*/ 3464416 h 4919729"/>
              <a:gd name="connsiteX159" fmla="*/ 8036417 w 9182637"/>
              <a:gd name="connsiteY159" fmla="*/ 3438659 h 4919729"/>
              <a:gd name="connsiteX160" fmla="*/ 8165206 w 9182637"/>
              <a:gd name="connsiteY160" fmla="*/ 3361385 h 4919729"/>
              <a:gd name="connsiteX161" fmla="*/ 8306874 w 9182637"/>
              <a:gd name="connsiteY161" fmla="*/ 3309870 h 4919729"/>
              <a:gd name="connsiteX162" fmla="*/ 8371268 w 9182637"/>
              <a:gd name="connsiteY162" fmla="*/ 3271233 h 4919729"/>
              <a:gd name="connsiteX163" fmla="*/ 8500057 w 9182637"/>
              <a:gd name="connsiteY163" fmla="*/ 3232597 h 4919729"/>
              <a:gd name="connsiteX164" fmla="*/ 8564451 w 9182637"/>
              <a:gd name="connsiteY164" fmla="*/ 3219718 h 4919729"/>
              <a:gd name="connsiteX165" fmla="*/ 8641724 w 9182637"/>
              <a:gd name="connsiteY165" fmla="*/ 3193960 h 4919729"/>
              <a:gd name="connsiteX166" fmla="*/ 8693240 w 9182637"/>
              <a:gd name="connsiteY166" fmla="*/ 3181081 h 4919729"/>
              <a:gd name="connsiteX167" fmla="*/ 8744755 w 9182637"/>
              <a:gd name="connsiteY167" fmla="*/ 3155323 h 4919729"/>
              <a:gd name="connsiteX168" fmla="*/ 8796271 w 9182637"/>
              <a:gd name="connsiteY168" fmla="*/ 3142445 h 4919729"/>
              <a:gd name="connsiteX169" fmla="*/ 8886423 w 9182637"/>
              <a:gd name="connsiteY169" fmla="*/ 3039414 h 4919729"/>
              <a:gd name="connsiteX170" fmla="*/ 8950817 w 9182637"/>
              <a:gd name="connsiteY170" fmla="*/ 2949261 h 4919729"/>
              <a:gd name="connsiteX171" fmla="*/ 8976575 w 9182637"/>
              <a:gd name="connsiteY171" fmla="*/ 2897746 h 4919729"/>
              <a:gd name="connsiteX172" fmla="*/ 9015212 w 9182637"/>
              <a:gd name="connsiteY172" fmla="*/ 2859109 h 4919729"/>
              <a:gd name="connsiteX173" fmla="*/ 9040969 w 9182637"/>
              <a:gd name="connsiteY173" fmla="*/ 2807594 h 4919729"/>
              <a:gd name="connsiteX174" fmla="*/ 9066727 w 9182637"/>
              <a:gd name="connsiteY174" fmla="*/ 2704563 h 4919729"/>
              <a:gd name="connsiteX175" fmla="*/ 9079606 w 9182637"/>
              <a:gd name="connsiteY175" fmla="*/ 2665926 h 4919729"/>
              <a:gd name="connsiteX176" fmla="*/ 9092485 w 9182637"/>
              <a:gd name="connsiteY176" fmla="*/ 2575774 h 4919729"/>
              <a:gd name="connsiteX177" fmla="*/ 9118243 w 9182637"/>
              <a:gd name="connsiteY177" fmla="*/ 2511380 h 4919729"/>
              <a:gd name="connsiteX178" fmla="*/ 9144000 w 9182637"/>
              <a:gd name="connsiteY178" fmla="*/ 2421228 h 4919729"/>
              <a:gd name="connsiteX179" fmla="*/ 9182637 w 9182637"/>
              <a:gd name="connsiteY179" fmla="*/ 2163650 h 4919729"/>
              <a:gd name="connsiteX180" fmla="*/ 9156879 w 9182637"/>
              <a:gd name="connsiteY180" fmla="*/ 1996225 h 4919729"/>
              <a:gd name="connsiteX181" fmla="*/ 9144000 w 9182637"/>
              <a:gd name="connsiteY181" fmla="*/ 1957588 h 4919729"/>
              <a:gd name="connsiteX182" fmla="*/ 9040969 w 9182637"/>
              <a:gd name="connsiteY182" fmla="*/ 1867436 h 4919729"/>
              <a:gd name="connsiteX183" fmla="*/ 8950817 w 9182637"/>
              <a:gd name="connsiteY183" fmla="*/ 1803042 h 4919729"/>
              <a:gd name="connsiteX184" fmla="*/ 8912181 w 9182637"/>
              <a:gd name="connsiteY184" fmla="*/ 1790163 h 4919729"/>
              <a:gd name="connsiteX185" fmla="*/ 8834907 w 9182637"/>
              <a:gd name="connsiteY185" fmla="*/ 1738647 h 4919729"/>
              <a:gd name="connsiteX186" fmla="*/ 8783392 w 9182637"/>
              <a:gd name="connsiteY186" fmla="*/ 1725769 h 4919729"/>
              <a:gd name="connsiteX187" fmla="*/ 8744755 w 9182637"/>
              <a:gd name="connsiteY187" fmla="*/ 1712890 h 4919729"/>
              <a:gd name="connsiteX188" fmla="*/ 8654603 w 9182637"/>
              <a:gd name="connsiteY188" fmla="*/ 1700011 h 4919729"/>
              <a:gd name="connsiteX189" fmla="*/ 8500057 w 9182637"/>
              <a:gd name="connsiteY189" fmla="*/ 1674253 h 4919729"/>
              <a:gd name="connsiteX190" fmla="*/ 8242479 w 9182637"/>
              <a:gd name="connsiteY190" fmla="*/ 1648495 h 4919729"/>
              <a:gd name="connsiteX191" fmla="*/ 8152327 w 9182637"/>
              <a:gd name="connsiteY191" fmla="*/ 1622738 h 4919729"/>
              <a:gd name="connsiteX192" fmla="*/ 8075054 w 9182637"/>
              <a:gd name="connsiteY192" fmla="*/ 1609859 h 4919729"/>
              <a:gd name="connsiteX193" fmla="*/ 8010659 w 9182637"/>
              <a:gd name="connsiteY193" fmla="*/ 1584101 h 4919729"/>
              <a:gd name="connsiteX194" fmla="*/ 7804597 w 9182637"/>
              <a:gd name="connsiteY194" fmla="*/ 1545464 h 4919729"/>
              <a:gd name="connsiteX195" fmla="*/ 7765961 w 9182637"/>
              <a:gd name="connsiteY195" fmla="*/ 1532585 h 4919729"/>
              <a:gd name="connsiteX196" fmla="*/ 7598535 w 9182637"/>
              <a:gd name="connsiteY196" fmla="*/ 1506828 h 4919729"/>
              <a:gd name="connsiteX197" fmla="*/ 7508383 w 9182637"/>
              <a:gd name="connsiteY197" fmla="*/ 1468191 h 4919729"/>
              <a:gd name="connsiteX198" fmla="*/ 7443989 w 9182637"/>
              <a:gd name="connsiteY198" fmla="*/ 1429554 h 4919729"/>
              <a:gd name="connsiteX199" fmla="*/ 7366716 w 9182637"/>
              <a:gd name="connsiteY199" fmla="*/ 1403797 h 4919729"/>
              <a:gd name="connsiteX200" fmla="*/ 7302321 w 9182637"/>
              <a:gd name="connsiteY200" fmla="*/ 1378039 h 4919729"/>
              <a:gd name="connsiteX201" fmla="*/ 7263685 w 9182637"/>
              <a:gd name="connsiteY201" fmla="*/ 1352281 h 4919729"/>
              <a:gd name="connsiteX202" fmla="*/ 7212169 w 9182637"/>
              <a:gd name="connsiteY202" fmla="*/ 1339402 h 4919729"/>
              <a:gd name="connsiteX203" fmla="*/ 7122017 w 9182637"/>
              <a:gd name="connsiteY203" fmla="*/ 1275008 h 4919729"/>
              <a:gd name="connsiteX204" fmla="*/ 7044744 w 9182637"/>
              <a:gd name="connsiteY204" fmla="*/ 1223492 h 4919729"/>
              <a:gd name="connsiteX205" fmla="*/ 6941713 w 9182637"/>
              <a:gd name="connsiteY205" fmla="*/ 1171977 h 4919729"/>
              <a:gd name="connsiteX206" fmla="*/ 6903076 w 9182637"/>
              <a:gd name="connsiteY206" fmla="*/ 1146219 h 4919729"/>
              <a:gd name="connsiteX207" fmla="*/ 6761409 w 9182637"/>
              <a:gd name="connsiteY207" fmla="*/ 1081825 h 4919729"/>
              <a:gd name="connsiteX208" fmla="*/ 6684135 w 9182637"/>
              <a:gd name="connsiteY208" fmla="*/ 1017431 h 4919729"/>
              <a:gd name="connsiteX209" fmla="*/ 6632620 w 9182637"/>
              <a:gd name="connsiteY209" fmla="*/ 991673 h 4919729"/>
              <a:gd name="connsiteX210" fmla="*/ 6593983 w 9182637"/>
              <a:gd name="connsiteY210" fmla="*/ 953036 h 4919729"/>
              <a:gd name="connsiteX211" fmla="*/ 6503831 w 9182637"/>
              <a:gd name="connsiteY211" fmla="*/ 901521 h 4919729"/>
              <a:gd name="connsiteX212" fmla="*/ 6478074 w 9182637"/>
              <a:gd name="connsiteY212" fmla="*/ 862884 h 4919729"/>
              <a:gd name="connsiteX213" fmla="*/ 6413679 w 9182637"/>
              <a:gd name="connsiteY213" fmla="*/ 824247 h 4919729"/>
              <a:gd name="connsiteX214" fmla="*/ 6323527 w 9182637"/>
              <a:gd name="connsiteY214" fmla="*/ 746974 h 4919729"/>
              <a:gd name="connsiteX215" fmla="*/ 6272012 w 9182637"/>
              <a:gd name="connsiteY215" fmla="*/ 669701 h 4919729"/>
              <a:gd name="connsiteX216" fmla="*/ 6168981 w 9182637"/>
              <a:gd name="connsiteY216" fmla="*/ 566670 h 4919729"/>
              <a:gd name="connsiteX217" fmla="*/ 6130344 w 9182637"/>
              <a:gd name="connsiteY217" fmla="*/ 515154 h 4919729"/>
              <a:gd name="connsiteX218" fmla="*/ 6104586 w 9182637"/>
              <a:gd name="connsiteY218" fmla="*/ 476518 h 4919729"/>
              <a:gd name="connsiteX219" fmla="*/ 6053071 w 9182637"/>
              <a:gd name="connsiteY219" fmla="*/ 450760 h 4919729"/>
              <a:gd name="connsiteX220" fmla="*/ 5988676 w 9182637"/>
              <a:gd name="connsiteY220" fmla="*/ 386366 h 4919729"/>
              <a:gd name="connsiteX221" fmla="*/ 5911403 w 9182637"/>
              <a:gd name="connsiteY221" fmla="*/ 334850 h 4919729"/>
              <a:gd name="connsiteX222" fmla="*/ 5859888 w 9182637"/>
              <a:gd name="connsiteY222" fmla="*/ 283335 h 4919729"/>
              <a:gd name="connsiteX223" fmla="*/ 5834130 w 9182637"/>
              <a:gd name="connsiteY223" fmla="*/ 244698 h 4919729"/>
              <a:gd name="connsiteX224" fmla="*/ 5718220 w 9182637"/>
              <a:gd name="connsiteY224" fmla="*/ 154546 h 4919729"/>
              <a:gd name="connsiteX225" fmla="*/ 5666704 w 9182637"/>
              <a:gd name="connsiteY225" fmla="*/ 141667 h 4919729"/>
              <a:gd name="connsiteX226" fmla="*/ 5615189 w 9182637"/>
              <a:gd name="connsiteY226" fmla="*/ 115909 h 4919729"/>
              <a:gd name="connsiteX227" fmla="*/ 5563674 w 9182637"/>
              <a:gd name="connsiteY227" fmla="*/ 103031 h 4919729"/>
              <a:gd name="connsiteX228" fmla="*/ 5473521 w 9182637"/>
              <a:gd name="connsiteY228" fmla="*/ 77273 h 4919729"/>
              <a:gd name="connsiteX229" fmla="*/ 5228823 w 9182637"/>
              <a:gd name="connsiteY229" fmla="*/ 51515 h 4919729"/>
              <a:gd name="connsiteX230" fmla="*/ 4971245 w 9182637"/>
              <a:gd name="connsiteY230" fmla="*/ 77273 h 4919729"/>
              <a:gd name="connsiteX231" fmla="*/ 4855335 w 9182637"/>
              <a:gd name="connsiteY231" fmla="*/ 128788 h 4919729"/>
              <a:gd name="connsiteX232" fmla="*/ 4765183 w 9182637"/>
              <a:gd name="connsiteY232" fmla="*/ 167425 h 4919729"/>
              <a:gd name="connsiteX233" fmla="*/ 4726547 w 9182637"/>
              <a:gd name="connsiteY233" fmla="*/ 193183 h 4919729"/>
              <a:gd name="connsiteX234" fmla="*/ 4687910 w 9182637"/>
              <a:gd name="connsiteY234" fmla="*/ 206061 h 4919729"/>
              <a:gd name="connsiteX235" fmla="*/ 4623516 w 9182637"/>
              <a:gd name="connsiteY235" fmla="*/ 244698 h 4919729"/>
              <a:gd name="connsiteX236" fmla="*/ 4572000 w 9182637"/>
              <a:gd name="connsiteY236" fmla="*/ 270456 h 4919729"/>
              <a:gd name="connsiteX237" fmla="*/ 4533364 w 9182637"/>
              <a:gd name="connsiteY237" fmla="*/ 283335 h 4919729"/>
              <a:gd name="connsiteX238" fmla="*/ 4494727 w 9182637"/>
              <a:gd name="connsiteY238" fmla="*/ 309092 h 4919729"/>
              <a:gd name="connsiteX239" fmla="*/ 4404575 w 9182637"/>
              <a:gd name="connsiteY239" fmla="*/ 321971 h 4919729"/>
              <a:gd name="connsiteX240" fmla="*/ 4340181 w 9182637"/>
              <a:gd name="connsiteY240" fmla="*/ 334850 h 4919729"/>
              <a:gd name="connsiteX241" fmla="*/ 4146997 w 9182637"/>
              <a:gd name="connsiteY241" fmla="*/ 321971 h 4919729"/>
              <a:gd name="connsiteX242" fmla="*/ 4095482 w 9182637"/>
              <a:gd name="connsiteY242" fmla="*/ 309092 h 4919729"/>
              <a:gd name="connsiteX243" fmla="*/ 4018209 w 9182637"/>
              <a:gd name="connsiteY243" fmla="*/ 296214 h 4919729"/>
              <a:gd name="connsiteX244" fmla="*/ 3928057 w 9182637"/>
              <a:gd name="connsiteY244" fmla="*/ 270456 h 4919729"/>
              <a:gd name="connsiteX245" fmla="*/ 3889420 w 9182637"/>
              <a:gd name="connsiteY245" fmla="*/ 257577 h 4919729"/>
              <a:gd name="connsiteX246" fmla="*/ 3773510 w 9182637"/>
              <a:gd name="connsiteY246" fmla="*/ 231819 h 4919729"/>
              <a:gd name="connsiteX247" fmla="*/ 3644721 w 9182637"/>
              <a:gd name="connsiteY247" fmla="*/ 154546 h 4919729"/>
              <a:gd name="connsiteX248" fmla="*/ 3606085 w 9182637"/>
              <a:gd name="connsiteY248" fmla="*/ 141667 h 4919729"/>
              <a:gd name="connsiteX249" fmla="*/ 3567448 w 9182637"/>
              <a:gd name="connsiteY249" fmla="*/ 115909 h 4919729"/>
              <a:gd name="connsiteX250" fmla="*/ 3490175 w 9182637"/>
              <a:gd name="connsiteY250" fmla="*/ 90152 h 4919729"/>
              <a:gd name="connsiteX251" fmla="*/ 3451538 w 9182637"/>
              <a:gd name="connsiteY251" fmla="*/ 77273 h 4919729"/>
              <a:gd name="connsiteX252" fmla="*/ 3387144 w 9182637"/>
              <a:gd name="connsiteY252" fmla="*/ 90152 h 4919729"/>
              <a:gd name="connsiteX253" fmla="*/ 3348507 w 9182637"/>
              <a:gd name="connsiteY253" fmla="*/ 103031 h 4919729"/>
              <a:gd name="connsiteX254" fmla="*/ 3245476 w 9182637"/>
              <a:gd name="connsiteY254" fmla="*/ 115909 h 491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9182637" h="4919729">
                <a:moveTo>
                  <a:pt x="3245476" y="115909"/>
                </a:moveTo>
                <a:cubicBezTo>
                  <a:pt x="3202547" y="111616"/>
                  <a:pt x="3209850" y="99571"/>
                  <a:pt x="3090930" y="77273"/>
                </a:cubicBezTo>
                <a:cubicBezTo>
                  <a:pt x="3047900" y="69205"/>
                  <a:pt x="2962141" y="51515"/>
                  <a:pt x="2962141" y="51515"/>
                </a:cubicBezTo>
                <a:cubicBezTo>
                  <a:pt x="2944969" y="42929"/>
                  <a:pt x="2928839" y="31828"/>
                  <a:pt x="2910626" y="25757"/>
                </a:cubicBezTo>
                <a:cubicBezTo>
                  <a:pt x="2882375" y="16340"/>
                  <a:pt x="2776502" y="2917"/>
                  <a:pt x="2756079" y="0"/>
                </a:cubicBezTo>
                <a:cubicBezTo>
                  <a:pt x="2640118" y="7247"/>
                  <a:pt x="2545607" y="9828"/>
                  <a:pt x="2434107" y="25757"/>
                </a:cubicBezTo>
                <a:cubicBezTo>
                  <a:pt x="2373732" y="34382"/>
                  <a:pt x="2355964" y="46221"/>
                  <a:pt x="2292440" y="51515"/>
                </a:cubicBezTo>
                <a:cubicBezTo>
                  <a:pt x="2215315" y="57942"/>
                  <a:pt x="2137893" y="60101"/>
                  <a:pt x="2060620" y="64394"/>
                </a:cubicBezTo>
                <a:cubicBezTo>
                  <a:pt x="2030569" y="68687"/>
                  <a:pt x="2000616" y="73726"/>
                  <a:pt x="1970468" y="77273"/>
                </a:cubicBezTo>
                <a:cubicBezTo>
                  <a:pt x="1927620" y="82314"/>
                  <a:pt x="1884321" y="83592"/>
                  <a:pt x="1841679" y="90152"/>
                </a:cubicBezTo>
                <a:cubicBezTo>
                  <a:pt x="1828262" y="92216"/>
                  <a:pt x="1816213" y="99739"/>
                  <a:pt x="1803043" y="103031"/>
                </a:cubicBezTo>
                <a:cubicBezTo>
                  <a:pt x="1781807" y="108340"/>
                  <a:pt x="1759884" y="110600"/>
                  <a:pt x="1738648" y="115909"/>
                </a:cubicBezTo>
                <a:cubicBezTo>
                  <a:pt x="1708196" y="123522"/>
                  <a:pt x="1674821" y="138751"/>
                  <a:pt x="1648496" y="154546"/>
                </a:cubicBezTo>
                <a:cubicBezTo>
                  <a:pt x="1621951" y="170473"/>
                  <a:pt x="1571223" y="206061"/>
                  <a:pt x="1571223" y="206061"/>
                </a:cubicBezTo>
                <a:cubicBezTo>
                  <a:pt x="1562637" y="223233"/>
                  <a:pt x="1553028" y="239930"/>
                  <a:pt x="1545465" y="257577"/>
                </a:cubicBezTo>
                <a:cubicBezTo>
                  <a:pt x="1532231" y="288455"/>
                  <a:pt x="1529043" y="315053"/>
                  <a:pt x="1519707" y="347729"/>
                </a:cubicBezTo>
                <a:cubicBezTo>
                  <a:pt x="1515977" y="360782"/>
                  <a:pt x="1510557" y="373313"/>
                  <a:pt x="1506828" y="386366"/>
                </a:cubicBezTo>
                <a:cubicBezTo>
                  <a:pt x="1501966" y="403385"/>
                  <a:pt x="1500922" y="421612"/>
                  <a:pt x="1493950" y="437881"/>
                </a:cubicBezTo>
                <a:cubicBezTo>
                  <a:pt x="1487853" y="452108"/>
                  <a:pt x="1474479" y="462373"/>
                  <a:pt x="1468192" y="476518"/>
                </a:cubicBezTo>
                <a:cubicBezTo>
                  <a:pt x="1457165" y="501329"/>
                  <a:pt x="1457495" y="531200"/>
                  <a:pt x="1442434" y="553791"/>
                </a:cubicBezTo>
                <a:cubicBezTo>
                  <a:pt x="1368620" y="664511"/>
                  <a:pt x="1457113" y="524430"/>
                  <a:pt x="1403797" y="631064"/>
                </a:cubicBezTo>
                <a:cubicBezTo>
                  <a:pt x="1396875" y="644908"/>
                  <a:pt x="1384962" y="655857"/>
                  <a:pt x="1378040" y="669701"/>
                </a:cubicBezTo>
                <a:cubicBezTo>
                  <a:pt x="1371969" y="681844"/>
                  <a:pt x="1371754" y="696471"/>
                  <a:pt x="1365161" y="708338"/>
                </a:cubicBezTo>
                <a:cubicBezTo>
                  <a:pt x="1350127" y="735399"/>
                  <a:pt x="1323434" y="756243"/>
                  <a:pt x="1313645" y="785611"/>
                </a:cubicBezTo>
                <a:cubicBezTo>
                  <a:pt x="1305059" y="811369"/>
                  <a:pt x="1307087" y="843685"/>
                  <a:pt x="1287888" y="862884"/>
                </a:cubicBezTo>
                <a:cubicBezTo>
                  <a:pt x="1259403" y="891369"/>
                  <a:pt x="1246478" y="909346"/>
                  <a:pt x="1210614" y="927278"/>
                </a:cubicBezTo>
                <a:cubicBezTo>
                  <a:pt x="1198472" y="933349"/>
                  <a:pt x="1184120" y="934086"/>
                  <a:pt x="1171978" y="940157"/>
                </a:cubicBezTo>
                <a:cubicBezTo>
                  <a:pt x="1158134" y="947079"/>
                  <a:pt x="1147486" y="959628"/>
                  <a:pt x="1133341" y="965915"/>
                </a:cubicBezTo>
                <a:cubicBezTo>
                  <a:pt x="1108530" y="976942"/>
                  <a:pt x="1080353" y="979531"/>
                  <a:pt x="1056068" y="991673"/>
                </a:cubicBezTo>
                <a:cubicBezTo>
                  <a:pt x="1038896" y="1000259"/>
                  <a:pt x="1021221" y="1007906"/>
                  <a:pt x="1004552" y="1017431"/>
                </a:cubicBezTo>
                <a:cubicBezTo>
                  <a:pt x="991113" y="1025110"/>
                  <a:pt x="979760" y="1036266"/>
                  <a:pt x="965916" y="1043188"/>
                </a:cubicBezTo>
                <a:cubicBezTo>
                  <a:pt x="947440" y="1052426"/>
                  <a:pt x="892270" y="1064820"/>
                  <a:pt x="875764" y="1068946"/>
                </a:cubicBezTo>
                <a:cubicBezTo>
                  <a:pt x="814536" y="1109765"/>
                  <a:pt x="851812" y="1089809"/>
                  <a:pt x="759854" y="1120461"/>
                </a:cubicBezTo>
                <a:cubicBezTo>
                  <a:pt x="759853" y="1120461"/>
                  <a:pt x="682582" y="1146218"/>
                  <a:pt x="682581" y="1146219"/>
                </a:cubicBezTo>
                <a:cubicBezTo>
                  <a:pt x="544514" y="1238264"/>
                  <a:pt x="754056" y="1094921"/>
                  <a:pt x="605307" y="1210614"/>
                </a:cubicBezTo>
                <a:cubicBezTo>
                  <a:pt x="598540" y="1215877"/>
                  <a:pt x="491529" y="1283880"/>
                  <a:pt x="476519" y="1300766"/>
                </a:cubicBezTo>
                <a:cubicBezTo>
                  <a:pt x="455952" y="1323904"/>
                  <a:pt x="442175" y="1352281"/>
                  <a:pt x="425003" y="1378039"/>
                </a:cubicBezTo>
                <a:lnTo>
                  <a:pt x="373488" y="1455312"/>
                </a:lnTo>
                <a:lnTo>
                  <a:pt x="334851" y="1571222"/>
                </a:lnTo>
                <a:cubicBezTo>
                  <a:pt x="330558" y="1584101"/>
                  <a:pt x="324634" y="1596547"/>
                  <a:pt x="321972" y="1609859"/>
                </a:cubicBezTo>
                <a:cubicBezTo>
                  <a:pt x="317679" y="1631324"/>
                  <a:pt x="312692" y="1652661"/>
                  <a:pt x="309093" y="1674253"/>
                </a:cubicBezTo>
                <a:cubicBezTo>
                  <a:pt x="304102" y="1704196"/>
                  <a:pt x="301644" y="1734539"/>
                  <a:pt x="296214" y="1764405"/>
                </a:cubicBezTo>
                <a:cubicBezTo>
                  <a:pt x="292775" y="1783319"/>
                  <a:pt x="279167" y="1834233"/>
                  <a:pt x="270457" y="1854557"/>
                </a:cubicBezTo>
                <a:cubicBezTo>
                  <a:pt x="262894" y="1872204"/>
                  <a:pt x="256990" y="1891324"/>
                  <a:pt x="244699" y="1906073"/>
                </a:cubicBezTo>
                <a:cubicBezTo>
                  <a:pt x="234790" y="1917964"/>
                  <a:pt x="218941" y="1923245"/>
                  <a:pt x="206062" y="1931831"/>
                </a:cubicBezTo>
                <a:cubicBezTo>
                  <a:pt x="166460" y="2011034"/>
                  <a:pt x="190953" y="1967373"/>
                  <a:pt x="128789" y="2060619"/>
                </a:cubicBezTo>
                <a:lnTo>
                  <a:pt x="77274" y="2137892"/>
                </a:lnTo>
                <a:lnTo>
                  <a:pt x="38637" y="2253802"/>
                </a:lnTo>
                <a:cubicBezTo>
                  <a:pt x="34344" y="2266681"/>
                  <a:pt x="29051" y="2279269"/>
                  <a:pt x="25758" y="2292439"/>
                </a:cubicBezTo>
                <a:cubicBezTo>
                  <a:pt x="6545" y="2369288"/>
                  <a:pt x="15789" y="2326495"/>
                  <a:pt x="0" y="2421228"/>
                </a:cubicBezTo>
                <a:cubicBezTo>
                  <a:pt x="2586" y="2444498"/>
                  <a:pt x="9027" y="2549615"/>
                  <a:pt x="25758" y="2588653"/>
                </a:cubicBezTo>
                <a:cubicBezTo>
                  <a:pt x="31855" y="2602880"/>
                  <a:pt x="44594" y="2613446"/>
                  <a:pt x="51516" y="2627290"/>
                </a:cubicBezTo>
                <a:cubicBezTo>
                  <a:pt x="57587" y="2639432"/>
                  <a:pt x="60666" y="2652873"/>
                  <a:pt x="64395" y="2665926"/>
                </a:cubicBezTo>
                <a:cubicBezTo>
                  <a:pt x="69258" y="2682945"/>
                  <a:pt x="67123" y="2702941"/>
                  <a:pt x="77274" y="2717442"/>
                </a:cubicBezTo>
                <a:cubicBezTo>
                  <a:pt x="98163" y="2747284"/>
                  <a:pt x="128789" y="2768957"/>
                  <a:pt x="154547" y="2794715"/>
                </a:cubicBezTo>
                <a:cubicBezTo>
                  <a:pt x="274492" y="2914661"/>
                  <a:pt x="117792" y="2764698"/>
                  <a:pt x="321972" y="2923504"/>
                </a:cubicBezTo>
                <a:cubicBezTo>
                  <a:pt x="450100" y="3023159"/>
                  <a:pt x="397155" y="2986505"/>
                  <a:pt x="476519" y="3039414"/>
                </a:cubicBezTo>
                <a:cubicBezTo>
                  <a:pt x="485105" y="3052293"/>
                  <a:pt x="492367" y="3066159"/>
                  <a:pt x="502276" y="3078050"/>
                </a:cubicBezTo>
                <a:cubicBezTo>
                  <a:pt x="540605" y="3124045"/>
                  <a:pt x="598615" y="3159963"/>
                  <a:pt x="643944" y="3193960"/>
                </a:cubicBezTo>
                <a:lnTo>
                  <a:pt x="746975" y="3271233"/>
                </a:lnTo>
                <a:lnTo>
                  <a:pt x="785612" y="3296991"/>
                </a:lnTo>
                <a:cubicBezTo>
                  <a:pt x="794198" y="3309870"/>
                  <a:pt x="799282" y="3325959"/>
                  <a:pt x="811369" y="3335628"/>
                </a:cubicBezTo>
                <a:cubicBezTo>
                  <a:pt x="821970" y="3344109"/>
                  <a:pt x="837863" y="3342436"/>
                  <a:pt x="850006" y="3348507"/>
                </a:cubicBezTo>
                <a:cubicBezTo>
                  <a:pt x="863850" y="3355429"/>
                  <a:pt x="876752" y="3364355"/>
                  <a:pt x="888643" y="3374264"/>
                </a:cubicBezTo>
                <a:cubicBezTo>
                  <a:pt x="902635" y="3385924"/>
                  <a:pt x="912902" y="3401719"/>
                  <a:pt x="927279" y="3412901"/>
                </a:cubicBezTo>
                <a:cubicBezTo>
                  <a:pt x="951715" y="3431907"/>
                  <a:pt x="982662" y="3442526"/>
                  <a:pt x="1004552" y="3464416"/>
                </a:cubicBezTo>
                <a:cubicBezTo>
                  <a:pt x="1117429" y="3577293"/>
                  <a:pt x="974244" y="3439160"/>
                  <a:pt x="1081826" y="3528811"/>
                </a:cubicBezTo>
                <a:cubicBezTo>
                  <a:pt x="1146140" y="3582406"/>
                  <a:pt x="1091199" y="3557693"/>
                  <a:pt x="1159099" y="3580326"/>
                </a:cubicBezTo>
                <a:cubicBezTo>
                  <a:pt x="1185595" y="3620069"/>
                  <a:pt x="1184932" y="3624548"/>
                  <a:pt x="1223493" y="3657600"/>
                </a:cubicBezTo>
                <a:cubicBezTo>
                  <a:pt x="1239790" y="3671569"/>
                  <a:pt x="1259054" y="3681877"/>
                  <a:pt x="1275009" y="3696236"/>
                </a:cubicBezTo>
                <a:cubicBezTo>
                  <a:pt x="1302085" y="3720604"/>
                  <a:pt x="1326524" y="3747751"/>
                  <a:pt x="1352282" y="3773509"/>
                </a:cubicBezTo>
                <a:cubicBezTo>
                  <a:pt x="1365161" y="3786388"/>
                  <a:pt x="1380816" y="3796991"/>
                  <a:pt x="1390919" y="3812146"/>
                </a:cubicBezTo>
                <a:cubicBezTo>
                  <a:pt x="1426779" y="3865938"/>
                  <a:pt x="1405731" y="3839838"/>
                  <a:pt x="1455313" y="3889419"/>
                </a:cubicBezTo>
                <a:cubicBezTo>
                  <a:pt x="1463899" y="3906591"/>
                  <a:pt x="1468780" y="3926186"/>
                  <a:pt x="1481071" y="3940935"/>
                </a:cubicBezTo>
                <a:cubicBezTo>
                  <a:pt x="1539505" y="4011056"/>
                  <a:pt x="1523043" y="3899428"/>
                  <a:pt x="1571223" y="4043966"/>
                </a:cubicBezTo>
                <a:cubicBezTo>
                  <a:pt x="1593891" y="4111969"/>
                  <a:pt x="1576573" y="4071309"/>
                  <a:pt x="1635617" y="4159876"/>
                </a:cubicBezTo>
                <a:lnTo>
                  <a:pt x="1661375" y="4198512"/>
                </a:lnTo>
                <a:cubicBezTo>
                  <a:pt x="1669961" y="4211391"/>
                  <a:pt x="1677464" y="4225062"/>
                  <a:pt x="1687133" y="4237149"/>
                </a:cubicBezTo>
                <a:lnTo>
                  <a:pt x="1738648" y="4301543"/>
                </a:lnTo>
                <a:cubicBezTo>
                  <a:pt x="1763280" y="4375438"/>
                  <a:pt x="1733887" y="4306460"/>
                  <a:pt x="1790164" y="4378816"/>
                </a:cubicBezTo>
                <a:cubicBezTo>
                  <a:pt x="1897996" y="4517458"/>
                  <a:pt x="1792599" y="4407011"/>
                  <a:pt x="1880316" y="4494726"/>
                </a:cubicBezTo>
                <a:cubicBezTo>
                  <a:pt x="1946865" y="4627823"/>
                  <a:pt x="1862795" y="4480982"/>
                  <a:pt x="1944710" y="4572000"/>
                </a:cubicBezTo>
                <a:cubicBezTo>
                  <a:pt x="1973428" y="4603909"/>
                  <a:pt x="1998170" y="4639312"/>
                  <a:pt x="2021983" y="4675031"/>
                </a:cubicBezTo>
                <a:cubicBezTo>
                  <a:pt x="2030569" y="4687910"/>
                  <a:pt x="2035654" y="4703998"/>
                  <a:pt x="2047741" y="4713667"/>
                </a:cubicBezTo>
                <a:cubicBezTo>
                  <a:pt x="2058342" y="4722148"/>
                  <a:pt x="2073208" y="4723253"/>
                  <a:pt x="2086378" y="4726546"/>
                </a:cubicBezTo>
                <a:cubicBezTo>
                  <a:pt x="2159916" y="4744931"/>
                  <a:pt x="2136177" y="4732471"/>
                  <a:pt x="2202288" y="4752304"/>
                </a:cubicBezTo>
                <a:cubicBezTo>
                  <a:pt x="2228294" y="4760106"/>
                  <a:pt x="2253803" y="4769475"/>
                  <a:pt x="2279561" y="4778061"/>
                </a:cubicBezTo>
                <a:lnTo>
                  <a:pt x="2356834" y="4803819"/>
                </a:lnTo>
                <a:cubicBezTo>
                  <a:pt x="2369713" y="4808112"/>
                  <a:pt x="2382301" y="4813405"/>
                  <a:pt x="2395471" y="4816698"/>
                </a:cubicBezTo>
                <a:lnTo>
                  <a:pt x="2446986" y="4829577"/>
                </a:lnTo>
                <a:cubicBezTo>
                  <a:pt x="2459865" y="4838163"/>
                  <a:pt x="2471396" y="4849238"/>
                  <a:pt x="2485623" y="4855335"/>
                </a:cubicBezTo>
                <a:cubicBezTo>
                  <a:pt x="2502985" y="4862776"/>
                  <a:pt x="2588282" y="4878034"/>
                  <a:pt x="2601533" y="4881092"/>
                </a:cubicBezTo>
                <a:cubicBezTo>
                  <a:pt x="2695941" y="4902878"/>
                  <a:pt x="2679337" y="4898441"/>
                  <a:pt x="2743200" y="4919729"/>
                </a:cubicBezTo>
                <a:cubicBezTo>
                  <a:pt x="2777544" y="4915436"/>
                  <a:pt x="2812023" y="4912113"/>
                  <a:pt x="2846231" y="4906850"/>
                </a:cubicBezTo>
                <a:cubicBezTo>
                  <a:pt x="2888744" y="4900309"/>
                  <a:pt x="2921117" y="4891348"/>
                  <a:pt x="2962141" y="4881092"/>
                </a:cubicBezTo>
                <a:cubicBezTo>
                  <a:pt x="2987899" y="4863920"/>
                  <a:pt x="3011725" y="4843421"/>
                  <a:pt x="3039414" y="4829577"/>
                </a:cubicBezTo>
                <a:cubicBezTo>
                  <a:pt x="3089728" y="4804420"/>
                  <a:pt x="3087086" y="4808404"/>
                  <a:pt x="3129566" y="4778061"/>
                </a:cubicBezTo>
                <a:cubicBezTo>
                  <a:pt x="3143174" y="4768341"/>
                  <a:pt x="3199488" y="4723783"/>
                  <a:pt x="3219719" y="4713667"/>
                </a:cubicBezTo>
                <a:cubicBezTo>
                  <a:pt x="3231861" y="4707596"/>
                  <a:pt x="3246213" y="4706859"/>
                  <a:pt x="3258355" y="4700788"/>
                </a:cubicBezTo>
                <a:cubicBezTo>
                  <a:pt x="3272199" y="4693866"/>
                  <a:pt x="3283553" y="4682710"/>
                  <a:pt x="3296992" y="4675031"/>
                </a:cubicBezTo>
                <a:cubicBezTo>
                  <a:pt x="3313661" y="4665506"/>
                  <a:pt x="3331838" y="4658798"/>
                  <a:pt x="3348507" y="4649273"/>
                </a:cubicBezTo>
                <a:cubicBezTo>
                  <a:pt x="3418411" y="4609328"/>
                  <a:pt x="3354944" y="4634248"/>
                  <a:pt x="3425781" y="4610636"/>
                </a:cubicBezTo>
                <a:cubicBezTo>
                  <a:pt x="3465128" y="4571289"/>
                  <a:pt x="3461688" y="4566584"/>
                  <a:pt x="3515933" y="4546242"/>
                </a:cubicBezTo>
                <a:cubicBezTo>
                  <a:pt x="3532506" y="4540027"/>
                  <a:pt x="3551109" y="4540171"/>
                  <a:pt x="3567448" y="4533363"/>
                </a:cubicBezTo>
                <a:cubicBezTo>
                  <a:pt x="3602892" y="4518595"/>
                  <a:pt x="3638530" y="4503146"/>
                  <a:pt x="3670479" y="4481847"/>
                </a:cubicBezTo>
                <a:cubicBezTo>
                  <a:pt x="3683358" y="4473261"/>
                  <a:pt x="3695272" y="4463012"/>
                  <a:pt x="3709116" y="4456090"/>
                </a:cubicBezTo>
                <a:cubicBezTo>
                  <a:pt x="3721258" y="4450019"/>
                  <a:pt x="3735274" y="4448559"/>
                  <a:pt x="3747752" y="4443211"/>
                </a:cubicBezTo>
                <a:cubicBezTo>
                  <a:pt x="3765399" y="4435648"/>
                  <a:pt x="3782096" y="4426039"/>
                  <a:pt x="3799268" y="4417453"/>
                </a:cubicBezTo>
                <a:cubicBezTo>
                  <a:pt x="3812147" y="4404574"/>
                  <a:pt x="3822749" y="4388919"/>
                  <a:pt x="3837904" y="4378816"/>
                </a:cubicBezTo>
                <a:cubicBezTo>
                  <a:pt x="3849200" y="4371286"/>
                  <a:pt x="3864674" y="4372531"/>
                  <a:pt x="3876541" y="4365938"/>
                </a:cubicBezTo>
                <a:cubicBezTo>
                  <a:pt x="3903602" y="4350904"/>
                  <a:pt x="3928056" y="4331594"/>
                  <a:pt x="3953814" y="4314422"/>
                </a:cubicBezTo>
                <a:cubicBezTo>
                  <a:pt x="3966693" y="4305836"/>
                  <a:pt x="3980068" y="4297951"/>
                  <a:pt x="3992451" y="4288664"/>
                </a:cubicBezTo>
                <a:cubicBezTo>
                  <a:pt x="4009623" y="4275785"/>
                  <a:pt x="4025330" y="4260677"/>
                  <a:pt x="4043966" y="4250028"/>
                </a:cubicBezTo>
                <a:cubicBezTo>
                  <a:pt x="4055753" y="4243293"/>
                  <a:pt x="4070736" y="4243742"/>
                  <a:pt x="4082603" y="4237149"/>
                </a:cubicBezTo>
                <a:cubicBezTo>
                  <a:pt x="4109664" y="4222115"/>
                  <a:pt x="4130508" y="4195422"/>
                  <a:pt x="4159876" y="4185633"/>
                </a:cubicBezTo>
                <a:lnTo>
                  <a:pt x="4237150" y="4159876"/>
                </a:lnTo>
                <a:cubicBezTo>
                  <a:pt x="4250029" y="4155583"/>
                  <a:pt x="4264491" y="4154527"/>
                  <a:pt x="4275786" y="4146997"/>
                </a:cubicBezTo>
                <a:cubicBezTo>
                  <a:pt x="4288665" y="4138411"/>
                  <a:pt x="4300579" y="4128161"/>
                  <a:pt x="4314423" y="4121239"/>
                </a:cubicBezTo>
                <a:cubicBezTo>
                  <a:pt x="4326565" y="4115168"/>
                  <a:pt x="4340348" y="4113127"/>
                  <a:pt x="4353059" y="4108360"/>
                </a:cubicBezTo>
                <a:cubicBezTo>
                  <a:pt x="4374706" y="4100242"/>
                  <a:pt x="4396328" y="4091991"/>
                  <a:pt x="4417454" y="4082602"/>
                </a:cubicBezTo>
                <a:cubicBezTo>
                  <a:pt x="4434998" y="4074805"/>
                  <a:pt x="4451144" y="4063975"/>
                  <a:pt x="4468969" y="4056845"/>
                </a:cubicBezTo>
                <a:cubicBezTo>
                  <a:pt x="4521228" y="4035942"/>
                  <a:pt x="4547157" y="4030859"/>
                  <a:pt x="4597758" y="4018208"/>
                </a:cubicBezTo>
                <a:cubicBezTo>
                  <a:pt x="4675031" y="4022501"/>
                  <a:pt x="4752836" y="4021077"/>
                  <a:pt x="4829578" y="4031087"/>
                </a:cubicBezTo>
                <a:cubicBezTo>
                  <a:pt x="4852502" y="4034077"/>
                  <a:pt x="4872040" y="4049534"/>
                  <a:pt x="4893972" y="4056845"/>
                </a:cubicBezTo>
                <a:cubicBezTo>
                  <a:pt x="4910764" y="4062442"/>
                  <a:pt x="4928316" y="4065430"/>
                  <a:pt x="4945488" y="4069723"/>
                </a:cubicBezTo>
                <a:cubicBezTo>
                  <a:pt x="4962660" y="4078309"/>
                  <a:pt x="4979027" y="4088740"/>
                  <a:pt x="4997003" y="4095481"/>
                </a:cubicBezTo>
                <a:cubicBezTo>
                  <a:pt x="5013576" y="4101696"/>
                  <a:pt x="5031500" y="4103497"/>
                  <a:pt x="5048519" y="4108360"/>
                </a:cubicBezTo>
                <a:cubicBezTo>
                  <a:pt x="5061572" y="4112089"/>
                  <a:pt x="5074102" y="4117510"/>
                  <a:pt x="5087155" y="4121239"/>
                </a:cubicBezTo>
                <a:cubicBezTo>
                  <a:pt x="5104174" y="4126102"/>
                  <a:pt x="5121652" y="4129255"/>
                  <a:pt x="5138671" y="4134118"/>
                </a:cubicBezTo>
                <a:cubicBezTo>
                  <a:pt x="5151724" y="4137847"/>
                  <a:pt x="5164254" y="4143268"/>
                  <a:pt x="5177307" y="4146997"/>
                </a:cubicBezTo>
                <a:cubicBezTo>
                  <a:pt x="5232135" y="4162662"/>
                  <a:pt x="5308324" y="4175776"/>
                  <a:pt x="5357612" y="4185633"/>
                </a:cubicBezTo>
                <a:cubicBezTo>
                  <a:pt x="5379077" y="4189926"/>
                  <a:pt x="5400336" y="4195416"/>
                  <a:pt x="5422006" y="4198512"/>
                </a:cubicBezTo>
                <a:cubicBezTo>
                  <a:pt x="5452057" y="4202805"/>
                  <a:pt x="5482292" y="4205961"/>
                  <a:pt x="5512158" y="4211391"/>
                </a:cubicBezTo>
                <a:cubicBezTo>
                  <a:pt x="5529573" y="4214557"/>
                  <a:pt x="5546095" y="4222202"/>
                  <a:pt x="5563674" y="4224270"/>
                </a:cubicBezTo>
                <a:cubicBezTo>
                  <a:pt x="5619264" y="4230810"/>
                  <a:pt x="5675291" y="4232856"/>
                  <a:pt x="5731099" y="4237149"/>
                </a:cubicBezTo>
                <a:cubicBezTo>
                  <a:pt x="5825544" y="4232856"/>
                  <a:pt x="5920132" y="4231006"/>
                  <a:pt x="6014434" y="4224270"/>
                </a:cubicBezTo>
                <a:cubicBezTo>
                  <a:pt x="6040481" y="4222410"/>
                  <a:pt x="6065823" y="4214842"/>
                  <a:pt x="6091707" y="4211391"/>
                </a:cubicBezTo>
                <a:cubicBezTo>
                  <a:pt x="6130240" y="4206253"/>
                  <a:pt x="6168877" y="4201740"/>
                  <a:pt x="6207617" y="4198512"/>
                </a:cubicBezTo>
                <a:cubicBezTo>
                  <a:pt x="6271931" y="4193152"/>
                  <a:pt x="6336406" y="4189926"/>
                  <a:pt x="6400800" y="4185633"/>
                </a:cubicBezTo>
                <a:cubicBezTo>
                  <a:pt x="6433357" y="4177494"/>
                  <a:pt x="6460165" y="4172191"/>
                  <a:pt x="6490952" y="4159876"/>
                </a:cubicBezTo>
                <a:cubicBezTo>
                  <a:pt x="6542769" y="4139149"/>
                  <a:pt x="6593894" y="4116730"/>
                  <a:pt x="6645499" y="4095481"/>
                </a:cubicBezTo>
                <a:cubicBezTo>
                  <a:pt x="6666876" y="4086679"/>
                  <a:pt x="6688428" y="4078309"/>
                  <a:pt x="6709893" y="4069723"/>
                </a:cubicBezTo>
                <a:cubicBezTo>
                  <a:pt x="6731358" y="4061137"/>
                  <a:pt x="6755052" y="4056790"/>
                  <a:pt x="6774288" y="4043966"/>
                </a:cubicBezTo>
                <a:cubicBezTo>
                  <a:pt x="6814847" y="4016926"/>
                  <a:pt x="6840082" y="3997795"/>
                  <a:pt x="6890197" y="3979571"/>
                </a:cubicBezTo>
                <a:cubicBezTo>
                  <a:pt x="6910769" y="3972090"/>
                  <a:pt x="6933127" y="3970985"/>
                  <a:pt x="6954592" y="3966692"/>
                </a:cubicBezTo>
                <a:cubicBezTo>
                  <a:pt x="7026026" y="3919070"/>
                  <a:pt x="6958600" y="3960188"/>
                  <a:pt x="7057623" y="3915177"/>
                </a:cubicBezTo>
                <a:cubicBezTo>
                  <a:pt x="7083840" y="3903260"/>
                  <a:pt x="7108580" y="3888236"/>
                  <a:pt x="7134896" y="3876540"/>
                </a:cubicBezTo>
                <a:cubicBezTo>
                  <a:pt x="7147302" y="3871026"/>
                  <a:pt x="7161391" y="3869732"/>
                  <a:pt x="7173533" y="3863661"/>
                </a:cubicBezTo>
                <a:cubicBezTo>
                  <a:pt x="7187377" y="3856739"/>
                  <a:pt x="7198025" y="3844190"/>
                  <a:pt x="7212169" y="3837904"/>
                </a:cubicBezTo>
                <a:cubicBezTo>
                  <a:pt x="7236980" y="3826877"/>
                  <a:pt x="7264234" y="3822230"/>
                  <a:pt x="7289443" y="3812146"/>
                </a:cubicBezTo>
                <a:cubicBezTo>
                  <a:pt x="7402325" y="3766993"/>
                  <a:pt x="7286670" y="3807093"/>
                  <a:pt x="7379595" y="3760631"/>
                </a:cubicBezTo>
                <a:cubicBezTo>
                  <a:pt x="7391737" y="3754560"/>
                  <a:pt x="7406089" y="3753823"/>
                  <a:pt x="7418231" y="3747752"/>
                </a:cubicBezTo>
                <a:cubicBezTo>
                  <a:pt x="7440621" y="3736557"/>
                  <a:pt x="7459751" y="3719282"/>
                  <a:pt x="7482626" y="3709115"/>
                </a:cubicBezTo>
                <a:cubicBezTo>
                  <a:pt x="7498801" y="3701926"/>
                  <a:pt x="7517802" y="3703044"/>
                  <a:pt x="7534141" y="3696236"/>
                </a:cubicBezTo>
                <a:cubicBezTo>
                  <a:pt x="7712433" y="3621948"/>
                  <a:pt x="7572525" y="3660883"/>
                  <a:pt x="7688688" y="3631842"/>
                </a:cubicBezTo>
                <a:cubicBezTo>
                  <a:pt x="7714446" y="3614670"/>
                  <a:pt x="7744071" y="3602216"/>
                  <a:pt x="7765961" y="3580326"/>
                </a:cubicBezTo>
                <a:cubicBezTo>
                  <a:pt x="7778840" y="3567447"/>
                  <a:pt x="7790220" y="3552872"/>
                  <a:pt x="7804597" y="3541690"/>
                </a:cubicBezTo>
                <a:cubicBezTo>
                  <a:pt x="7829033" y="3522684"/>
                  <a:pt x="7851838" y="3497682"/>
                  <a:pt x="7881871" y="3490174"/>
                </a:cubicBezTo>
                <a:cubicBezTo>
                  <a:pt x="7922468" y="3480025"/>
                  <a:pt x="7935069" y="3478273"/>
                  <a:pt x="7972023" y="3464416"/>
                </a:cubicBezTo>
                <a:cubicBezTo>
                  <a:pt x="7993669" y="3456299"/>
                  <a:pt x="8016122" y="3449729"/>
                  <a:pt x="8036417" y="3438659"/>
                </a:cubicBezTo>
                <a:cubicBezTo>
                  <a:pt x="8102319" y="3402713"/>
                  <a:pt x="8102961" y="3384727"/>
                  <a:pt x="8165206" y="3361385"/>
                </a:cubicBezTo>
                <a:cubicBezTo>
                  <a:pt x="8298751" y="3311307"/>
                  <a:pt x="8107520" y="3409548"/>
                  <a:pt x="8306874" y="3309870"/>
                </a:cubicBezTo>
                <a:cubicBezTo>
                  <a:pt x="8329263" y="3298675"/>
                  <a:pt x="8348480" y="3281591"/>
                  <a:pt x="8371268" y="3271233"/>
                </a:cubicBezTo>
                <a:cubicBezTo>
                  <a:pt x="8401974" y="3257276"/>
                  <a:pt x="8463507" y="3240719"/>
                  <a:pt x="8500057" y="3232597"/>
                </a:cubicBezTo>
                <a:cubicBezTo>
                  <a:pt x="8521425" y="3227848"/>
                  <a:pt x="8543333" y="3225478"/>
                  <a:pt x="8564451" y="3219718"/>
                </a:cubicBezTo>
                <a:cubicBezTo>
                  <a:pt x="8590645" y="3212574"/>
                  <a:pt x="8615718" y="3201762"/>
                  <a:pt x="8641724" y="3193960"/>
                </a:cubicBezTo>
                <a:cubicBezTo>
                  <a:pt x="8658678" y="3188874"/>
                  <a:pt x="8676068" y="3185374"/>
                  <a:pt x="8693240" y="3181081"/>
                </a:cubicBezTo>
                <a:cubicBezTo>
                  <a:pt x="8710412" y="3172495"/>
                  <a:pt x="8726779" y="3162064"/>
                  <a:pt x="8744755" y="3155323"/>
                </a:cubicBezTo>
                <a:cubicBezTo>
                  <a:pt x="8761328" y="3149108"/>
                  <a:pt x="8780903" y="3151227"/>
                  <a:pt x="8796271" y="3142445"/>
                </a:cubicBezTo>
                <a:cubicBezTo>
                  <a:pt x="8817117" y="3130533"/>
                  <a:pt x="8879714" y="3048360"/>
                  <a:pt x="8886423" y="3039414"/>
                </a:cubicBezTo>
                <a:cubicBezTo>
                  <a:pt x="8908581" y="3009870"/>
                  <a:pt x="8930990" y="2980417"/>
                  <a:pt x="8950817" y="2949261"/>
                </a:cubicBezTo>
                <a:cubicBezTo>
                  <a:pt x="8961124" y="2933064"/>
                  <a:pt x="8965416" y="2913368"/>
                  <a:pt x="8976575" y="2897746"/>
                </a:cubicBezTo>
                <a:cubicBezTo>
                  <a:pt x="8987162" y="2882925"/>
                  <a:pt x="9002333" y="2871988"/>
                  <a:pt x="9015212" y="2859109"/>
                </a:cubicBezTo>
                <a:cubicBezTo>
                  <a:pt x="9023798" y="2841937"/>
                  <a:pt x="9034898" y="2825807"/>
                  <a:pt x="9040969" y="2807594"/>
                </a:cubicBezTo>
                <a:cubicBezTo>
                  <a:pt x="9052164" y="2774010"/>
                  <a:pt x="9057412" y="2738716"/>
                  <a:pt x="9066727" y="2704563"/>
                </a:cubicBezTo>
                <a:cubicBezTo>
                  <a:pt x="9070299" y="2691466"/>
                  <a:pt x="9075313" y="2678805"/>
                  <a:pt x="9079606" y="2665926"/>
                </a:cubicBezTo>
                <a:cubicBezTo>
                  <a:pt x="9083899" y="2635875"/>
                  <a:pt x="9085123" y="2605223"/>
                  <a:pt x="9092485" y="2575774"/>
                </a:cubicBezTo>
                <a:cubicBezTo>
                  <a:pt x="9098092" y="2553346"/>
                  <a:pt x="9110126" y="2533026"/>
                  <a:pt x="9118243" y="2511380"/>
                </a:cubicBezTo>
                <a:cubicBezTo>
                  <a:pt x="9128205" y="2484814"/>
                  <a:pt x="9138927" y="2448281"/>
                  <a:pt x="9144000" y="2421228"/>
                </a:cubicBezTo>
                <a:cubicBezTo>
                  <a:pt x="9167586" y="2295438"/>
                  <a:pt x="9168490" y="2276821"/>
                  <a:pt x="9182637" y="2163650"/>
                </a:cubicBezTo>
                <a:cubicBezTo>
                  <a:pt x="9174051" y="2107842"/>
                  <a:pt x="9167285" y="2051723"/>
                  <a:pt x="9156879" y="1996225"/>
                </a:cubicBezTo>
                <a:cubicBezTo>
                  <a:pt x="9154377" y="1982882"/>
                  <a:pt x="9150071" y="1969730"/>
                  <a:pt x="9144000" y="1957588"/>
                </a:cubicBezTo>
                <a:cubicBezTo>
                  <a:pt x="9115238" y="1900063"/>
                  <a:pt x="9102788" y="1913800"/>
                  <a:pt x="9040969" y="1867436"/>
                </a:cubicBezTo>
                <a:cubicBezTo>
                  <a:pt x="9029301" y="1858685"/>
                  <a:pt x="8969649" y="1812458"/>
                  <a:pt x="8950817" y="1803042"/>
                </a:cubicBezTo>
                <a:cubicBezTo>
                  <a:pt x="8938675" y="1796971"/>
                  <a:pt x="8924048" y="1796756"/>
                  <a:pt x="8912181" y="1790163"/>
                </a:cubicBezTo>
                <a:cubicBezTo>
                  <a:pt x="8885120" y="1775129"/>
                  <a:pt x="8864940" y="1746155"/>
                  <a:pt x="8834907" y="1738647"/>
                </a:cubicBezTo>
                <a:cubicBezTo>
                  <a:pt x="8817735" y="1734354"/>
                  <a:pt x="8800411" y="1730631"/>
                  <a:pt x="8783392" y="1725769"/>
                </a:cubicBezTo>
                <a:cubicBezTo>
                  <a:pt x="8770339" y="1722040"/>
                  <a:pt x="8758067" y="1715552"/>
                  <a:pt x="8744755" y="1712890"/>
                </a:cubicBezTo>
                <a:cubicBezTo>
                  <a:pt x="8714989" y="1706937"/>
                  <a:pt x="8684546" y="1705002"/>
                  <a:pt x="8654603" y="1700011"/>
                </a:cubicBezTo>
                <a:cubicBezTo>
                  <a:pt x="8565199" y="1685110"/>
                  <a:pt x="8605283" y="1684776"/>
                  <a:pt x="8500057" y="1674253"/>
                </a:cubicBezTo>
                <a:cubicBezTo>
                  <a:pt x="8195915" y="1643839"/>
                  <a:pt x="8445772" y="1677537"/>
                  <a:pt x="8242479" y="1648495"/>
                </a:cubicBezTo>
                <a:cubicBezTo>
                  <a:pt x="8205648" y="1636218"/>
                  <a:pt x="8192765" y="1630825"/>
                  <a:pt x="8152327" y="1622738"/>
                </a:cubicBezTo>
                <a:cubicBezTo>
                  <a:pt x="8126721" y="1617617"/>
                  <a:pt x="8100812" y="1614152"/>
                  <a:pt x="8075054" y="1609859"/>
                </a:cubicBezTo>
                <a:cubicBezTo>
                  <a:pt x="8053589" y="1601273"/>
                  <a:pt x="8032755" y="1590900"/>
                  <a:pt x="8010659" y="1584101"/>
                </a:cubicBezTo>
                <a:cubicBezTo>
                  <a:pt x="7917189" y="1555341"/>
                  <a:pt x="7900579" y="1557462"/>
                  <a:pt x="7804597" y="1545464"/>
                </a:cubicBezTo>
                <a:cubicBezTo>
                  <a:pt x="7791718" y="1541171"/>
                  <a:pt x="7779213" y="1535530"/>
                  <a:pt x="7765961" y="1532585"/>
                </a:cubicBezTo>
                <a:cubicBezTo>
                  <a:pt x="7733809" y="1525440"/>
                  <a:pt x="7627277" y="1510934"/>
                  <a:pt x="7598535" y="1506828"/>
                </a:cubicBezTo>
                <a:cubicBezTo>
                  <a:pt x="7494266" y="1437314"/>
                  <a:pt x="7633129" y="1523634"/>
                  <a:pt x="7508383" y="1468191"/>
                </a:cubicBezTo>
                <a:cubicBezTo>
                  <a:pt x="7485509" y="1458024"/>
                  <a:pt x="7466777" y="1439912"/>
                  <a:pt x="7443989" y="1429554"/>
                </a:cubicBezTo>
                <a:cubicBezTo>
                  <a:pt x="7419272" y="1418319"/>
                  <a:pt x="7392232" y="1413076"/>
                  <a:pt x="7366716" y="1403797"/>
                </a:cubicBezTo>
                <a:cubicBezTo>
                  <a:pt x="7344989" y="1395896"/>
                  <a:pt x="7322999" y="1388378"/>
                  <a:pt x="7302321" y="1378039"/>
                </a:cubicBezTo>
                <a:cubicBezTo>
                  <a:pt x="7288477" y="1371117"/>
                  <a:pt x="7277912" y="1358378"/>
                  <a:pt x="7263685" y="1352281"/>
                </a:cubicBezTo>
                <a:cubicBezTo>
                  <a:pt x="7247416" y="1345308"/>
                  <a:pt x="7229341" y="1343695"/>
                  <a:pt x="7212169" y="1339402"/>
                </a:cubicBezTo>
                <a:cubicBezTo>
                  <a:pt x="7086595" y="1255687"/>
                  <a:pt x="7281713" y="1386796"/>
                  <a:pt x="7122017" y="1275008"/>
                </a:cubicBezTo>
                <a:cubicBezTo>
                  <a:pt x="7096656" y="1257255"/>
                  <a:pt x="7072433" y="1237336"/>
                  <a:pt x="7044744" y="1223492"/>
                </a:cubicBezTo>
                <a:cubicBezTo>
                  <a:pt x="7010400" y="1206320"/>
                  <a:pt x="6973661" y="1193276"/>
                  <a:pt x="6941713" y="1171977"/>
                </a:cubicBezTo>
                <a:cubicBezTo>
                  <a:pt x="6928834" y="1163391"/>
                  <a:pt x="6916920" y="1153141"/>
                  <a:pt x="6903076" y="1146219"/>
                </a:cubicBezTo>
                <a:cubicBezTo>
                  <a:pt x="6831201" y="1110281"/>
                  <a:pt x="6867566" y="1170288"/>
                  <a:pt x="6761409" y="1081825"/>
                </a:cubicBezTo>
                <a:cubicBezTo>
                  <a:pt x="6735651" y="1060360"/>
                  <a:pt x="6711603" y="1036659"/>
                  <a:pt x="6684135" y="1017431"/>
                </a:cubicBezTo>
                <a:cubicBezTo>
                  <a:pt x="6668407" y="1006421"/>
                  <a:pt x="6648242" y="1002832"/>
                  <a:pt x="6632620" y="991673"/>
                </a:cubicBezTo>
                <a:cubicBezTo>
                  <a:pt x="6617799" y="981086"/>
                  <a:pt x="6607812" y="964889"/>
                  <a:pt x="6593983" y="953036"/>
                </a:cubicBezTo>
                <a:cubicBezTo>
                  <a:pt x="6544367" y="910508"/>
                  <a:pt x="6554761" y="918498"/>
                  <a:pt x="6503831" y="901521"/>
                </a:cubicBezTo>
                <a:cubicBezTo>
                  <a:pt x="6495245" y="888642"/>
                  <a:pt x="6489826" y="872957"/>
                  <a:pt x="6478074" y="862884"/>
                </a:cubicBezTo>
                <a:cubicBezTo>
                  <a:pt x="6459068" y="846593"/>
                  <a:pt x="6434906" y="837514"/>
                  <a:pt x="6413679" y="824247"/>
                </a:cubicBezTo>
                <a:cubicBezTo>
                  <a:pt x="6374683" y="799875"/>
                  <a:pt x="6354849" y="786127"/>
                  <a:pt x="6323527" y="746974"/>
                </a:cubicBezTo>
                <a:cubicBezTo>
                  <a:pt x="6304188" y="722801"/>
                  <a:pt x="6292158" y="693205"/>
                  <a:pt x="6272012" y="669701"/>
                </a:cubicBezTo>
                <a:cubicBezTo>
                  <a:pt x="6240404" y="632824"/>
                  <a:pt x="6198123" y="605525"/>
                  <a:pt x="6168981" y="566670"/>
                </a:cubicBezTo>
                <a:cubicBezTo>
                  <a:pt x="6156102" y="549498"/>
                  <a:pt x="6142820" y="532621"/>
                  <a:pt x="6130344" y="515154"/>
                </a:cubicBezTo>
                <a:cubicBezTo>
                  <a:pt x="6121347" y="502559"/>
                  <a:pt x="6116477" y="486427"/>
                  <a:pt x="6104586" y="476518"/>
                </a:cubicBezTo>
                <a:cubicBezTo>
                  <a:pt x="6089837" y="464227"/>
                  <a:pt x="6070243" y="459346"/>
                  <a:pt x="6053071" y="450760"/>
                </a:cubicBezTo>
                <a:cubicBezTo>
                  <a:pt x="6005846" y="379923"/>
                  <a:pt x="6053073" y="440030"/>
                  <a:pt x="5988676" y="386366"/>
                </a:cubicBezTo>
                <a:cubicBezTo>
                  <a:pt x="5924359" y="332769"/>
                  <a:pt x="5979305" y="357484"/>
                  <a:pt x="5911403" y="334850"/>
                </a:cubicBezTo>
                <a:cubicBezTo>
                  <a:pt x="5894231" y="317678"/>
                  <a:pt x="5875692" y="301773"/>
                  <a:pt x="5859888" y="283335"/>
                </a:cubicBezTo>
                <a:cubicBezTo>
                  <a:pt x="5849815" y="271583"/>
                  <a:pt x="5844039" y="256589"/>
                  <a:pt x="5834130" y="244698"/>
                </a:cubicBezTo>
                <a:cubicBezTo>
                  <a:pt x="5810197" y="215978"/>
                  <a:pt x="5748452" y="162104"/>
                  <a:pt x="5718220" y="154546"/>
                </a:cubicBezTo>
                <a:lnTo>
                  <a:pt x="5666704" y="141667"/>
                </a:lnTo>
                <a:cubicBezTo>
                  <a:pt x="5649532" y="133081"/>
                  <a:pt x="5633165" y="122650"/>
                  <a:pt x="5615189" y="115909"/>
                </a:cubicBezTo>
                <a:cubicBezTo>
                  <a:pt x="5598616" y="109694"/>
                  <a:pt x="5580693" y="107893"/>
                  <a:pt x="5563674" y="103031"/>
                </a:cubicBezTo>
                <a:cubicBezTo>
                  <a:pt x="5506385" y="86663"/>
                  <a:pt x="5540632" y="90695"/>
                  <a:pt x="5473521" y="77273"/>
                </a:cubicBezTo>
                <a:cubicBezTo>
                  <a:pt x="5376917" y="57952"/>
                  <a:pt x="5345374" y="60481"/>
                  <a:pt x="5228823" y="51515"/>
                </a:cubicBezTo>
                <a:cubicBezTo>
                  <a:pt x="5146605" y="56654"/>
                  <a:pt x="5053132" y="49977"/>
                  <a:pt x="4971245" y="77273"/>
                </a:cubicBezTo>
                <a:cubicBezTo>
                  <a:pt x="4881394" y="107224"/>
                  <a:pt x="4933866" y="95132"/>
                  <a:pt x="4855335" y="128788"/>
                </a:cubicBezTo>
                <a:cubicBezTo>
                  <a:pt x="4783101" y="159745"/>
                  <a:pt x="4850598" y="118616"/>
                  <a:pt x="4765183" y="167425"/>
                </a:cubicBezTo>
                <a:cubicBezTo>
                  <a:pt x="4751744" y="175104"/>
                  <a:pt x="4740391" y="186261"/>
                  <a:pt x="4726547" y="193183"/>
                </a:cubicBezTo>
                <a:cubicBezTo>
                  <a:pt x="4714405" y="199254"/>
                  <a:pt x="4700052" y="199990"/>
                  <a:pt x="4687910" y="206061"/>
                </a:cubicBezTo>
                <a:cubicBezTo>
                  <a:pt x="4665521" y="217256"/>
                  <a:pt x="4645398" y="232541"/>
                  <a:pt x="4623516" y="244698"/>
                </a:cubicBezTo>
                <a:cubicBezTo>
                  <a:pt x="4606733" y="254022"/>
                  <a:pt x="4589647" y="262893"/>
                  <a:pt x="4572000" y="270456"/>
                </a:cubicBezTo>
                <a:cubicBezTo>
                  <a:pt x="4559522" y="275804"/>
                  <a:pt x="4545506" y="277264"/>
                  <a:pt x="4533364" y="283335"/>
                </a:cubicBezTo>
                <a:cubicBezTo>
                  <a:pt x="4519520" y="290257"/>
                  <a:pt x="4509553" y="304644"/>
                  <a:pt x="4494727" y="309092"/>
                </a:cubicBezTo>
                <a:cubicBezTo>
                  <a:pt x="4465651" y="317815"/>
                  <a:pt x="4434518" y="316980"/>
                  <a:pt x="4404575" y="321971"/>
                </a:cubicBezTo>
                <a:cubicBezTo>
                  <a:pt x="4382983" y="325570"/>
                  <a:pt x="4361646" y="330557"/>
                  <a:pt x="4340181" y="334850"/>
                </a:cubicBezTo>
                <a:cubicBezTo>
                  <a:pt x="4275786" y="330557"/>
                  <a:pt x="4211180" y="328727"/>
                  <a:pt x="4146997" y="321971"/>
                </a:cubicBezTo>
                <a:cubicBezTo>
                  <a:pt x="4129394" y="320118"/>
                  <a:pt x="4112838" y="312563"/>
                  <a:pt x="4095482" y="309092"/>
                </a:cubicBezTo>
                <a:cubicBezTo>
                  <a:pt x="4069876" y="303971"/>
                  <a:pt x="4043967" y="300507"/>
                  <a:pt x="4018209" y="296214"/>
                </a:cubicBezTo>
                <a:cubicBezTo>
                  <a:pt x="3925570" y="265334"/>
                  <a:pt x="4041257" y="302799"/>
                  <a:pt x="3928057" y="270456"/>
                </a:cubicBezTo>
                <a:cubicBezTo>
                  <a:pt x="3915004" y="266726"/>
                  <a:pt x="3902473" y="261307"/>
                  <a:pt x="3889420" y="257577"/>
                </a:cubicBezTo>
                <a:cubicBezTo>
                  <a:pt x="3846982" y="245452"/>
                  <a:pt x="3817772" y="240671"/>
                  <a:pt x="3773510" y="231819"/>
                </a:cubicBezTo>
                <a:cubicBezTo>
                  <a:pt x="3718575" y="195196"/>
                  <a:pt x="3700165" y="178308"/>
                  <a:pt x="3644721" y="154546"/>
                </a:cubicBezTo>
                <a:cubicBezTo>
                  <a:pt x="3632243" y="149198"/>
                  <a:pt x="3618227" y="147738"/>
                  <a:pt x="3606085" y="141667"/>
                </a:cubicBezTo>
                <a:cubicBezTo>
                  <a:pt x="3592241" y="134745"/>
                  <a:pt x="3581593" y="122195"/>
                  <a:pt x="3567448" y="115909"/>
                </a:cubicBezTo>
                <a:cubicBezTo>
                  <a:pt x="3542637" y="104882"/>
                  <a:pt x="3515933" y="98738"/>
                  <a:pt x="3490175" y="90152"/>
                </a:cubicBezTo>
                <a:lnTo>
                  <a:pt x="3451538" y="77273"/>
                </a:lnTo>
                <a:cubicBezTo>
                  <a:pt x="3430073" y="81566"/>
                  <a:pt x="3408380" y="84843"/>
                  <a:pt x="3387144" y="90152"/>
                </a:cubicBezTo>
                <a:cubicBezTo>
                  <a:pt x="3373974" y="93445"/>
                  <a:pt x="3361677" y="99739"/>
                  <a:pt x="3348507" y="103031"/>
                </a:cubicBezTo>
                <a:cubicBezTo>
                  <a:pt x="3327271" y="108340"/>
                  <a:pt x="3288405" y="120202"/>
                  <a:pt x="3245476" y="11590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Explosion 2 4"/>
          <p:cNvSpPr/>
          <p:nvPr/>
        </p:nvSpPr>
        <p:spPr>
          <a:xfrm>
            <a:off x="6509659" y="725406"/>
            <a:ext cx="2639257" cy="1191986"/>
          </a:xfrm>
          <a:prstGeom prst="irregularSeal2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EINGANG</a:t>
            </a:r>
          </a:p>
        </p:txBody>
      </p:sp>
      <p:sp>
        <p:nvSpPr>
          <p:cNvPr id="23" name="Abgerundetes Rechteck 22"/>
          <p:cNvSpPr/>
          <p:nvPr/>
        </p:nvSpPr>
        <p:spPr>
          <a:xfrm>
            <a:off x="4263597" y="1447800"/>
            <a:ext cx="1418746" cy="4484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de-AT" kern="0" dirty="0">
                <a:solidFill>
                  <a:sysClr val="windowText" lastClr="000000"/>
                </a:solidFill>
              </a:rPr>
              <a:t>Australien</a:t>
            </a:r>
          </a:p>
        </p:txBody>
      </p:sp>
      <p:sp>
        <p:nvSpPr>
          <p:cNvPr id="24" name="Abgerundetes Rechteck 23"/>
          <p:cNvSpPr/>
          <p:nvPr/>
        </p:nvSpPr>
        <p:spPr>
          <a:xfrm>
            <a:off x="2899440" y="3244055"/>
            <a:ext cx="1418746" cy="4484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Amerika</a:t>
            </a:r>
          </a:p>
        </p:txBody>
      </p:sp>
      <p:sp>
        <p:nvSpPr>
          <p:cNvPr id="22" name="Abgerundetes Rechteck 21"/>
          <p:cNvSpPr/>
          <p:nvPr/>
        </p:nvSpPr>
        <p:spPr>
          <a:xfrm>
            <a:off x="4857124" y="4915222"/>
            <a:ext cx="1418746" cy="4484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Afrika</a:t>
            </a:r>
          </a:p>
        </p:txBody>
      </p:sp>
      <p:sp>
        <p:nvSpPr>
          <p:cNvPr id="25" name="Abgerundetes Rechteck 24"/>
          <p:cNvSpPr/>
          <p:nvPr/>
        </p:nvSpPr>
        <p:spPr>
          <a:xfrm>
            <a:off x="8158843" y="4234139"/>
            <a:ext cx="1418746" cy="4484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Europa</a:t>
            </a:r>
          </a:p>
        </p:txBody>
      </p:sp>
      <p:sp>
        <p:nvSpPr>
          <p:cNvPr id="26" name="Abgerundetes Rechteck 25"/>
          <p:cNvSpPr/>
          <p:nvPr/>
        </p:nvSpPr>
        <p:spPr>
          <a:xfrm>
            <a:off x="8622526" y="2411805"/>
            <a:ext cx="1418746" cy="4484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Asien</a:t>
            </a:r>
          </a:p>
        </p:txBody>
      </p:sp>
      <p:sp>
        <p:nvSpPr>
          <p:cNvPr id="27" name="Abgerundetes Rechteck 26"/>
          <p:cNvSpPr/>
          <p:nvPr/>
        </p:nvSpPr>
        <p:spPr>
          <a:xfrm>
            <a:off x="9928778" y="3244055"/>
            <a:ext cx="1713297" cy="44846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Streichelzoo</a:t>
            </a:r>
          </a:p>
        </p:txBody>
      </p:sp>
      <p:pic>
        <p:nvPicPr>
          <p:cNvPr id="31" name="Grafik 3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5516" y="927709"/>
            <a:ext cx="430591" cy="430591"/>
          </a:xfrm>
          <a:prstGeom prst="rect">
            <a:avLst/>
          </a:prstGeom>
        </p:spPr>
      </p:pic>
      <p:pic>
        <p:nvPicPr>
          <p:cNvPr id="33" name="Grafik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4020" y="3758452"/>
            <a:ext cx="430591" cy="43059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2807" y="3176406"/>
            <a:ext cx="576000" cy="576000"/>
          </a:xfrm>
          <a:prstGeom prst="rect">
            <a:avLst/>
          </a:prstGeom>
        </p:spPr>
      </p:pic>
      <p:sp>
        <p:nvSpPr>
          <p:cNvPr id="34" name="Abgerundetes Rechteck 33"/>
          <p:cNvSpPr/>
          <p:nvPr/>
        </p:nvSpPr>
        <p:spPr>
          <a:xfrm>
            <a:off x="5833324" y="3244055"/>
            <a:ext cx="1418746" cy="44846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Spielplatz</a:t>
            </a:r>
          </a:p>
        </p:txBody>
      </p:sp>
      <p:pic>
        <p:nvPicPr>
          <p:cNvPr id="37" name="Grafik 3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6082" y="5450438"/>
            <a:ext cx="430591" cy="43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73208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48</Words>
  <Application>Microsoft Office PowerPoint</Application>
  <PresentationFormat>Breitbild</PresentationFormat>
  <Paragraphs>35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Arial</vt:lpstr>
      <vt:lpstr>Arial Black</vt:lpstr>
      <vt:lpstr>Century Gothic</vt:lpstr>
      <vt:lpstr>Wingdings 3</vt:lpstr>
      <vt:lpstr>Fetzen</vt:lpstr>
      <vt:lpstr>Tiere in Rattenburg</vt:lpstr>
      <vt:lpstr>Tiere Europas</vt:lpstr>
      <vt:lpstr>Tiere Amerikas</vt:lpstr>
      <vt:lpstr>Tiere Afrikas</vt:lpstr>
      <vt:lpstr>Tiere Asiens</vt:lpstr>
      <vt:lpstr>Tiere Australiens</vt:lpstr>
      <vt:lpstr>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Tiere in Rattenburg</dc:title>
  <dc:creator>Horst Brunsteiner</dc:creator>
  <cp:lastModifiedBy>Horst Brunsteiner</cp:lastModifiedBy>
  <cp:revision>12</cp:revision>
  <dcterms:created xsi:type="dcterms:W3CDTF">2019-07-31T15:12:51Z</dcterms:created>
  <dcterms:modified xsi:type="dcterms:W3CDTF">2022-05-20T19:23:38Z</dcterms:modified>
</cp:coreProperties>
</file>