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7" r:id="rId2"/>
    <p:sldId id="258" r:id="rId3"/>
    <p:sldId id="261" r:id="rId4"/>
    <p:sldId id="263" r:id="rId5"/>
    <p:sldId id="264" r:id="rId6"/>
    <p:sldId id="265" r:id="rId7"/>
    <p:sldId id="266" r:id="rId8"/>
    <p:sldId id="268" r:id="rId9"/>
    <p:sldId id="269" r:id="rId10"/>
    <p:sldId id="270" r:id="rId11"/>
    <p:sldId id="271" r:id="rId12"/>
    <p:sldId id="272" r:id="rId13"/>
    <p:sldId id="273" r:id="rId14"/>
    <p:sldId id="276" r:id="rId15"/>
    <p:sldId id="275" r:id="rId16"/>
    <p:sldId id="277" r:id="rId17"/>
    <p:sldId id="278" r:id="rId18"/>
    <p:sldId id="262" r:id="rId19"/>
  </p:sldIdLst>
  <p:sldSz cx="12192000" cy="6858000"/>
  <p:notesSz cx="6797675" cy="9928225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B4D1"/>
    <a:srgbClr val="2E6CA4"/>
    <a:srgbClr val="6E77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A373DB-D074-4E72-ADFA-EAC88F912B57}" v="693" dt="2019-05-25T08:35:55.0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07" autoAdjust="0"/>
  </p:normalViewPr>
  <p:slideViewPr>
    <p:cSldViewPr snapToGrid="0">
      <p:cViewPr varScale="1">
        <p:scale>
          <a:sx n="64" d="100"/>
          <a:sy n="64" d="100"/>
        </p:scale>
        <p:origin x="636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rst Brunsteiner" userId="3de5f8aa5585549e" providerId="LiveId" clId="{573F21EC-BA31-459A-8270-DBCCBDF246E4}"/>
    <pc:docChg chg="undo custSel delSld modSld modMainMaster">
      <pc:chgData name="Horst Brunsteiner" userId="3de5f8aa5585549e" providerId="LiveId" clId="{573F21EC-BA31-459A-8270-DBCCBDF246E4}" dt="2019-05-25T10:58:11.937" v="124" actId="2696"/>
      <pc:docMkLst>
        <pc:docMk/>
      </pc:docMkLst>
      <pc:sldChg chg="modSp">
        <pc:chgData name="Horst Brunsteiner" userId="3de5f8aa5585549e" providerId="LiveId" clId="{573F21EC-BA31-459A-8270-DBCCBDF246E4}" dt="2019-05-25T09:41:45.704" v="9" actId="27636"/>
        <pc:sldMkLst>
          <pc:docMk/>
          <pc:sldMk cId="705804728" sldId="257"/>
        </pc:sldMkLst>
        <pc:spChg chg="mod">
          <ac:chgData name="Horst Brunsteiner" userId="3de5f8aa5585549e" providerId="LiveId" clId="{573F21EC-BA31-459A-8270-DBCCBDF246E4}" dt="2019-05-25T09:41:45.704" v="9" actId="27636"/>
          <ac:spMkLst>
            <pc:docMk/>
            <pc:sldMk cId="705804728" sldId="257"/>
            <ac:spMk id="6" creationId="{253CD423-52AC-4272-B1E1-47AC303D7E8B}"/>
          </ac:spMkLst>
        </pc:spChg>
      </pc:sldChg>
      <pc:sldChg chg="addSp delSp modSp">
        <pc:chgData name="Horst Brunsteiner" userId="3de5f8aa5585549e" providerId="LiveId" clId="{573F21EC-BA31-459A-8270-DBCCBDF246E4}" dt="2019-05-25T10:10:25.345" v="122"/>
        <pc:sldMkLst>
          <pc:docMk/>
          <pc:sldMk cId="1819819483" sldId="258"/>
        </pc:sldMkLst>
        <pc:spChg chg="mod">
          <ac:chgData name="Horst Brunsteiner" userId="3de5f8aa5585549e" providerId="LiveId" clId="{573F21EC-BA31-459A-8270-DBCCBDF246E4}" dt="2019-05-25T09:41:45.715" v="10" actId="27636"/>
          <ac:spMkLst>
            <pc:docMk/>
            <pc:sldMk cId="1819819483" sldId="258"/>
            <ac:spMk id="2" creationId="{F4292FCB-A985-4754-8048-50A442FEF344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1819819483" sldId="258"/>
            <ac:spMk id="7" creationId="{7830A435-C2DD-4C1E-99AC-D0E4B26DBA38}"/>
          </ac:spMkLst>
        </pc:spChg>
        <pc:spChg chg="del">
          <ac:chgData name="Horst Brunsteiner" userId="3de5f8aa5585549e" providerId="LiveId" clId="{573F21EC-BA31-459A-8270-DBCCBDF246E4}" dt="2019-05-25T10:00:24.822" v="70" actId="478"/>
          <ac:spMkLst>
            <pc:docMk/>
            <pc:sldMk cId="1819819483" sldId="258"/>
            <ac:spMk id="9" creationId="{481776F3-3E6E-4450-BFAD-70FA20999A21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1819819483" sldId="258"/>
            <ac:spMk id="10" creationId="{D431DA51-9E14-4A42-A7B6-3A6E8C590FC0}"/>
          </ac:spMkLst>
        </pc:spChg>
        <pc:picChg chg="del">
          <ac:chgData name="Horst Brunsteiner" userId="3de5f8aa5585549e" providerId="LiveId" clId="{573F21EC-BA31-459A-8270-DBCCBDF246E4}" dt="2019-05-25T10:00:24.822" v="70" actId="478"/>
          <ac:picMkLst>
            <pc:docMk/>
            <pc:sldMk cId="1819819483" sldId="258"/>
            <ac:picMk id="8" creationId="{F8A814E2-16D6-419A-9138-B73C5F044010}"/>
          </ac:picMkLst>
        </pc:picChg>
      </pc:sldChg>
      <pc:sldChg chg="modSp del">
        <pc:chgData name="Horst Brunsteiner" userId="3de5f8aa5585549e" providerId="LiveId" clId="{573F21EC-BA31-459A-8270-DBCCBDF246E4}" dt="2019-05-25T10:01:48.259" v="75" actId="2696"/>
        <pc:sldMkLst>
          <pc:docMk/>
          <pc:sldMk cId="409703422" sldId="259"/>
        </pc:sldMkLst>
        <pc:spChg chg="mod">
          <ac:chgData name="Horst Brunsteiner" userId="3de5f8aa5585549e" providerId="LiveId" clId="{573F21EC-BA31-459A-8270-DBCCBDF246E4}" dt="2019-05-25T09:41:45.784" v="11" actId="27636"/>
          <ac:spMkLst>
            <pc:docMk/>
            <pc:sldMk cId="409703422" sldId="259"/>
            <ac:spMk id="3" creationId="{A9405821-9CC6-493F-BCCB-3539F45C2C55}"/>
          </ac:spMkLst>
        </pc:spChg>
      </pc:sldChg>
      <pc:sldChg chg="modSp del">
        <pc:chgData name="Horst Brunsteiner" userId="3de5f8aa5585549e" providerId="LiveId" clId="{573F21EC-BA31-459A-8270-DBCCBDF246E4}" dt="2019-05-25T10:01:01.749" v="71" actId="2696"/>
        <pc:sldMkLst>
          <pc:docMk/>
          <pc:sldMk cId="4120794426" sldId="260"/>
        </pc:sldMkLst>
        <pc:spChg chg="mod">
          <ac:chgData name="Horst Brunsteiner" userId="3de5f8aa5585549e" providerId="LiveId" clId="{573F21EC-BA31-459A-8270-DBCCBDF246E4}" dt="2019-05-25T09:41:45.823" v="12" actId="27636"/>
          <ac:spMkLst>
            <pc:docMk/>
            <pc:sldMk cId="4120794426" sldId="260"/>
            <ac:spMk id="2" creationId="{7DDE14F8-9941-49E3-8286-CCE8A98D1CB4}"/>
          </ac:spMkLst>
        </pc:spChg>
      </pc:sldChg>
      <pc:sldChg chg="addSp delSp modSp">
        <pc:chgData name="Horst Brunsteiner" userId="3de5f8aa5585549e" providerId="LiveId" clId="{573F21EC-BA31-459A-8270-DBCCBDF246E4}" dt="2019-05-25T10:10:25.345" v="122"/>
        <pc:sldMkLst>
          <pc:docMk/>
          <pc:sldMk cId="3588094725" sldId="261"/>
        </pc:sldMkLst>
        <pc:spChg chg="add del mod">
          <ac:chgData name="Horst Brunsteiner" userId="3de5f8aa5585549e" providerId="LiveId" clId="{573F21EC-BA31-459A-8270-DBCCBDF246E4}" dt="2019-05-25T10:01:53.700" v="76"/>
          <ac:spMkLst>
            <pc:docMk/>
            <pc:sldMk cId="3588094725" sldId="261"/>
            <ac:spMk id="6" creationId="{3A1666E4-D087-48A5-BDE8-DC7CBBB161A0}"/>
          </ac:spMkLst>
        </pc:spChg>
        <pc:spChg chg="add del mod">
          <ac:chgData name="Horst Brunsteiner" userId="3de5f8aa5585549e" providerId="LiveId" clId="{573F21EC-BA31-459A-8270-DBCCBDF246E4}" dt="2019-05-25T10:10:10.354" v="121"/>
          <ac:spMkLst>
            <pc:docMk/>
            <pc:sldMk cId="3588094725" sldId="261"/>
            <ac:spMk id="7" creationId="{FEE52E55-9E9D-4CDC-9F61-76ED01BDD704}"/>
          </ac:spMkLst>
        </pc:spChg>
        <pc:spChg chg="mod">
          <ac:chgData name="Horst Brunsteiner" userId="3de5f8aa5585549e" providerId="LiveId" clId="{573F21EC-BA31-459A-8270-DBCCBDF246E4}" dt="2019-05-25T09:41:45.850" v="13" actId="27636"/>
          <ac:spMkLst>
            <pc:docMk/>
            <pc:sldMk cId="3588094725" sldId="261"/>
            <ac:spMk id="8" creationId="{D7EF5FAD-32CD-4F47-AD31-02D62809852A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3588094725" sldId="261"/>
            <ac:spMk id="9" creationId="{24BB0114-1894-4B9A-B539-D501D8BDA5DE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3588094725" sldId="261"/>
            <ac:spMk id="10" creationId="{22459833-C82D-4B2A-A219-2B189FA79702}"/>
          </ac:spMkLst>
        </pc:spChg>
        <pc:spChg chg="add mod">
          <ac:chgData name="Horst Brunsteiner" userId="3de5f8aa5585549e" providerId="LiveId" clId="{573F21EC-BA31-459A-8270-DBCCBDF246E4}" dt="2019-05-25T10:10:25.345" v="122"/>
          <ac:spMkLst>
            <pc:docMk/>
            <pc:sldMk cId="3588094725" sldId="261"/>
            <ac:spMk id="11" creationId="{CDBA924A-ED2D-40B5-9071-63902F6DB4F3}"/>
          </ac:spMkLst>
        </pc:spChg>
        <pc:spChg chg="del">
          <ac:chgData name="Horst Brunsteiner" userId="3de5f8aa5585549e" providerId="LiveId" clId="{573F21EC-BA31-459A-8270-DBCCBDF246E4}" dt="2019-05-25T10:01:12.783" v="73" actId="478"/>
          <ac:spMkLst>
            <pc:docMk/>
            <pc:sldMk cId="3588094725" sldId="261"/>
            <ac:spMk id="12" creationId="{0D2586CB-6634-4B9D-B841-647DDB12D269}"/>
          </ac:spMkLst>
        </pc:spChg>
        <pc:spChg chg="del">
          <ac:chgData name="Horst Brunsteiner" userId="3de5f8aa5585549e" providerId="LiveId" clId="{573F21EC-BA31-459A-8270-DBCCBDF246E4}" dt="2019-05-25T10:01:18.671" v="74" actId="478"/>
          <ac:spMkLst>
            <pc:docMk/>
            <pc:sldMk cId="3588094725" sldId="261"/>
            <ac:spMk id="19" creationId="{EB523351-D4DC-4425-835C-1371EEA13A1E}"/>
          </ac:spMkLst>
        </pc:spChg>
        <pc:spChg chg="del">
          <ac:chgData name="Horst Brunsteiner" userId="3de5f8aa5585549e" providerId="LiveId" clId="{573F21EC-BA31-459A-8270-DBCCBDF246E4}" dt="2019-05-25T10:01:18.671" v="74" actId="478"/>
          <ac:spMkLst>
            <pc:docMk/>
            <pc:sldMk cId="3588094725" sldId="261"/>
            <ac:spMk id="20" creationId="{ABCAFB30-B5EC-4719-86D4-BC0BE27C87CD}"/>
          </ac:spMkLst>
        </pc:spChg>
        <pc:spChg chg="del">
          <ac:chgData name="Horst Brunsteiner" userId="3de5f8aa5585549e" providerId="LiveId" clId="{573F21EC-BA31-459A-8270-DBCCBDF246E4}" dt="2019-05-25T10:01:18.671" v="74" actId="478"/>
          <ac:spMkLst>
            <pc:docMk/>
            <pc:sldMk cId="3588094725" sldId="261"/>
            <ac:spMk id="21" creationId="{1CA687E8-3BCE-48B9-A5B8-8A360681DF86}"/>
          </ac:spMkLst>
        </pc:spChg>
        <pc:picChg chg="del">
          <ac:chgData name="Horst Brunsteiner" userId="3de5f8aa5585549e" providerId="LiveId" clId="{573F21EC-BA31-459A-8270-DBCCBDF246E4}" dt="2019-05-25T10:01:08.646" v="72" actId="478"/>
          <ac:picMkLst>
            <pc:docMk/>
            <pc:sldMk cId="3588094725" sldId="261"/>
            <ac:picMk id="18" creationId="{86269E7E-2470-4DF4-928A-25D88E972DEC}"/>
          </ac:picMkLst>
        </pc:picChg>
      </pc:sldChg>
      <pc:sldChg chg="modSp">
        <pc:chgData name="Horst Brunsteiner" userId="3de5f8aa5585549e" providerId="LiveId" clId="{573F21EC-BA31-459A-8270-DBCCBDF246E4}" dt="2019-05-25T09:41:46.243" v="27" actId="27636"/>
        <pc:sldMkLst>
          <pc:docMk/>
          <pc:sldMk cId="4226542919" sldId="262"/>
        </pc:sldMkLst>
        <pc:spChg chg="mod">
          <ac:chgData name="Horst Brunsteiner" userId="3de5f8aa5585549e" providerId="LiveId" clId="{573F21EC-BA31-459A-8270-DBCCBDF246E4}" dt="2019-05-25T09:41:46.243" v="27" actId="27636"/>
          <ac:spMkLst>
            <pc:docMk/>
            <pc:sldMk cId="4226542919" sldId="262"/>
            <ac:spMk id="2" creationId="{C58C9AB7-F4AD-4A3C-8FE4-F6733AA6D934}"/>
          </ac:spMkLst>
        </pc:spChg>
      </pc:sldChg>
      <pc:sldChg chg="addSp delSp modSp">
        <pc:chgData name="Horst Brunsteiner" userId="3de5f8aa5585549e" providerId="LiveId" clId="{573F21EC-BA31-459A-8270-DBCCBDF246E4}" dt="2019-05-25T10:10:25.345" v="122"/>
        <pc:sldMkLst>
          <pc:docMk/>
          <pc:sldMk cId="427554264" sldId="263"/>
        </pc:sldMkLst>
        <pc:spChg chg="mod">
          <ac:chgData name="Horst Brunsteiner" userId="3de5f8aa5585549e" providerId="LiveId" clId="{573F21EC-BA31-459A-8270-DBCCBDF246E4}" dt="2019-05-25T09:41:45.865" v="14" actId="27636"/>
          <ac:spMkLst>
            <pc:docMk/>
            <pc:sldMk cId="427554264" sldId="263"/>
            <ac:spMk id="2" creationId="{02FE57F2-9B62-429A-97DC-00F54F62CC93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427554264" sldId="263"/>
            <ac:spMk id="7" creationId="{AAD69B2C-AC93-477A-9D0A-294C00A9FEA6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427554264" sldId="263"/>
            <ac:spMk id="9" creationId="{12FB341D-B361-4E00-94EE-38EBE7E7431F}"/>
          </ac:spMkLst>
        </pc:spChg>
        <pc:spChg chg="del">
          <ac:chgData name="Horst Brunsteiner" userId="3de5f8aa5585549e" providerId="LiveId" clId="{573F21EC-BA31-459A-8270-DBCCBDF246E4}" dt="2019-05-25T10:02:08.197" v="79" actId="478"/>
          <ac:spMkLst>
            <pc:docMk/>
            <pc:sldMk cId="427554264" sldId="263"/>
            <ac:spMk id="10" creationId="{A77C28A9-CA20-400C-AA64-39EF67946D10}"/>
          </ac:spMkLst>
        </pc:spChg>
        <pc:spChg chg="del">
          <ac:chgData name="Horst Brunsteiner" userId="3de5f8aa5585549e" providerId="LiveId" clId="{573F21EC-BA31-459A-8270-DBCCBDF246E4}" dt="2019-05-25T10:02:03.413" v="77" actId="478"/>
          <ac:spMkLst>
            <pc:docMk/>
            <pc:sldMk cId="427554264" sldId="263"/>
            <ac:spMk id="11" creationId="{E928C9EE-3619-4189-85B7-75C17406F4AD}"/>
          </ac:spMkLst>
        </pc:spChg>
        <pc:picChg chg="del">
          <ac:chgData name="Horst Brunsteiner" userId="3de5f8aa5585549e" providerId="LiveId" clId="{573F21EC-BA31-459A-8270-DBCCBDF246E4}" dt="2019-05-25T10:02:05.876" v="78" actId="478"/>
          <ac:picMkLst>
            <pc:docMk/>
            <pc:sldMk cId="427554264" sldId="263"/>
            <ac:picMk id="8" creationId="{A53A6B39-1A27-46B6-8873-DE40DED55C25}"/>
          </ac:picMkLst>
        </pc:picChg>
      </pc:sldChg>
      <pc:sldChg chg="addSp delSp modSp">
        <pc:chgData name="Horst Brunsteiner" userId="3de5f8aa5585549e" providerId="LiveId" clId="{573F21EC-BA31-459A-8270-DBCCBDF246E4}" dt="2019-05-25T10:10:25.345" v="122"/>
        <pc:sldMkLst>
          <pc:docMk/>
          <pc:sldMk cId="2420067153" sldId="264"/>
        </pc:sldMkLst>
        <pc:spChg chg="mod">
          <ac:chgData name="Horst Brunsteiner" userId="3de5f8aa5585549e" providerId="LiveId" clId="{573F21EC-BA31-459A-8270-DBCCBDF246E4}" dt="2019-05-25T09:41:45.921" v="15" actId="27636"/>
          <ac:spMkLst>
            <pc:docMk/>
            <pc:sldMk cId="2420067153" sldId="264"/>
            <ac:spMk id="2" creationId="{6EDB4390-F08F-4005-9F77-FEA4C4008AFC}"/>
          </ac:spMkLst>
        </pc:spChg>
        <pc:spChg chg="del">
          <ac:chgData name="Horst Brunsteiner" userId="3de5f8aa5585549e" providerId="LiveId" clId="{573F21EC-BA31-459A-8270-DBCCBDF246E4}" dt="2019-05-25T10:02:36.755" v="82" actId="478"/>
          <ac:spMkLst>
            <pc:docMk/>
            <pc:sldMk cId="2420067153" sldId="264"/>
            <ac:spMk id="7" creationId="{75945EBE-3223-4EDD-A373-F3CBF9304368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2420067153" sldId="264"/>
            <ac:spMk id="8" creationId="{4AA036E8-261E-4CAB-BC43-C5A5A25ADE34}"/>
          </ac:spMkLst>
        </pc:spChg>
        <pc:spChg chg="del">
          <ac:chgData name="Horst Brunsteiner" userId="3de5f8aa5585549e" providerId="LiveId" clId="{573F21EC-BA31-459A-8270-DBCCBDF246E4}" dt="2019-05-25T10:02:34.287" v="80" actId="478"/>
          <ac:spMkLst>
            <pc:docMk/>
            <pc:sldMk cId="2420067153" sldId="264"/>
            <ac:spMk id="10" creationId="{8E5E4376-0B31-4DC8-8890-E2FBA570E7EE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2420067153" sldId="264"/>
            <ac:spMk id="11" creationId="{9E07F3D8-0754-4521-A1C3-927B9DA84172}"/>
          </ac:spMkLst>
        </pc:spChg>
        <pc:picChg chg="del">
          <ac:chgData name="Horst Brunsteiner" userId="3de5f8aa5585549e" providerId="LiveId" clId="{573F21EC-BA31-459A-8270-DBCCBDF246E4}" dt="2019-05-25T10:02:35.277" v="81" actId="478"/>
          <ac:picMkLst>
            <pc:docMk/>
            <pc:sldMk cId="2420067153" sldId="264"/>
            <ac:picMk id="9" creationId="{AAFE34E2-1B0B-4953-8808-EE271D61A77E}"/>
          </ac:picMkLst>
        </pc:picChg>
      </pc:sldChg>
      <pc:sldChg chg="addSp delSp modSp">
        <pc:chgData name="Horst Brunsteiner" userId="3de5f8aa5585549e" providerId="LiveId" clId="{573F21EC-BA31-459A-8270-DBCCBDF246E4}" dt="2019-05-25T10:10:25.345" v="122"/>
        <pc:sldMkLst>
          <pc:docMk/>
          <pc:sldMk cId="1944967719" sldId="265"/>
        </pc:sldMkLst>
        <pc:spChg chg="mod">
          <ac:chgData name="Horst Brunsteiner" userId="3de5f8aa5585549e" providerId="LiveId" clId="{573F21EC-BA31-459A-8270-DBCCBDF246E4}" dt="2019-05-25T09:41:45.951" v="16" actId="27636"/>
          <ac:spMkLst>
            <pc:docMk/>
            <pc:sldMk cId="1944967719" sldId="265"/>
            <ac:spMk id="2" creationId="{3C0F09F5-38E0-4A1A-AD1D-A1FB04241779}"/>
          </ac:spMkLst>
        </pc:spChg>
        <pc:spChg chg="del">
          <ac:chgData name="Horst Brunsteiner" userId="3de5f8aa5585549e" providerId="LiveId" clId="{573F21EC-BA31-459A-8270-DBCCBDF246E4}" dt="2019-05-25T10:02:44.261" v="84" actId="478"/>
          <ac:spMkLst>
            <pc:docMk/>
            <pc:sldMk cId="1944967719" sldId="265"/>
            <ac:spMk id="7" creationId="{7494AE24-9DE3-48FF-BF9D-04607E538E92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1944967719" sldId="265"/>
            <ac:spMk id="8" creationId="{1D892052-0D29-4DF0-9FD0-02CA183FF7AA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1944967719" sldId="265"/>
            <ac:spMk id="10" creationId="{BA7C52FF-A3DA-4284-B746-0D815597F3B0}"/>
          </ac:spMkLst>
        </pc:spChg>
        <pc:picChg chg="del">
          <ac:chgData name="Horst Brunsteiner" userId="3de5f8aa5585549e" providerId="LiveId" clId="{573F21EC-BA31-459A-8270-DBCCBDF246E4}" dt="2019-05-25T10:02:42.533" v="83" actId="478"/>
          <ac:picMkLst>
            <pc:docMk/>
            <pc:sldMk cId="1944967719" sldId="265"/>
            <ac:picMk id="9" creationId="{BCA0D6B2-577E-46E5-B6DE-CD14D0FBC49D}"/>
          </ac:picMkLst>
        </pc:picChg>
      </pc:sldChg>
      <pc:sldChg chg="addSp delSp modSp">
        <pc:chgData name="Horst Brunsteiner" userId="3de5f8aa5585549e" providerId="LiveId" clId="{573F21EC-BA31-459A-8270-DBCCBDF246E4}" dt="2019-05-25T10:10:25.345" v="122"/>
        <pc:sldMkLst>
          <pc:docMk/>
          <pc:sldMk cId="2703918450" sldId="266"/>
        </pc:sldMkLst>
        <pc:spChg chg="mod">
          <ac:chgData name="Horst Brunsteiner" userId="3de5f8aa5585549e" providerId="LiveId" clId="{573F21EC-BA31-459A-8270-DBCCBDF246E4}" dt="2019-05-25T09:41:45.959" v="17" actId="27636"/>
          <ac:spMkLst>
            <pc:docMk/>
            <pc:sldMk cId="2703918450" sldId="266"/>
            <ac:spMk id="2" creationId="{DB2657BB-6056-409D-910F-8E23CE0924B1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2703918450" sldId="266"/>
            <ac:spMk id="7" creationId="{39736947-4AE8-4BD1-B1D9-869550AC8A71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2703918450" sldId="266"/>
            <ac:spMk id="8" creationId="{E8B2A147-C00C-424C-B459-9C1B2DC1B1EA}"/>
          </ac:spMkLst>
        </pc:spChg>
      </pc:sldChg>
      <pc:sldChg chg="modSp del">
        <pc:chgData name="Horst Brunsteiner" userId="3de5f8aa5585549e" providerId="LiveId" clId="{573F21EC-BA31-459A-8270-DBCCBDF246E4}" dt="2019-05-25T10:03:25.583" v="85" actId="2696"/>
        <pc:sldMkLst>
          <pc:docMk/>
          <pc:sldMk cId="4293630000" sldId="267"/>
        </pc:sldMkLst>
        <pc:spChg chg="mod">
          <ac:chgData name="Horst Brunsteiner" userId="3de5f8aa5585549e" providerId="LiveId" clId="{573F21EC-BA31-459A-8270-DBCCBDF246E4}" dt="2019-05-25T09:41:45.992" v="18" actId="27636"/>
          <ac:spMkLst>
            <pc:docMk/>
            <pc:sldMk cId="4293630000" sldId="267"/>
            <ac:spMk id="3" creationId="{4ADE14BB-877E-43C4-8343-4A8C8B94C2AA}"/>
          </ac:spMkLst>
        </pc:spChg>
      </pc:sldChg>
      <pc:sldChg chg="addSp delSp modSp">
        <pc:chgData name="Horst Brunsteiner" userId="3de5f8aa5585549e" providerId="LiveId" clId="{573F21EC-BA31-459A-8270-DBCCBDF246E4}" dt="2019-05-25T10:10:25.345" v="122"/>
        <pc:sldMkLst>
          <pc:docMk/>
          <pc:sldMk cId="1712046947" sldId="268"/>
        </pc:sldMkLst>
        <pc:spChg chg="mod">
          <ac:chgData name="Horst Brunsteiner" userId="3de5f8aa5585549e" providerId="LiveId" clId="{573F21EC-BA31-459A-8270-DBCCBDF246E4}" dt="2019-05-25T09:41:46.031" v="19" actId="27636"/>
          <ac:spMkLst>
            <pc:docMk/>
            <pc:sldMk cId="1712046947" sldId="268"/>
            <ac:spMk id="2" creationId="{12872A0E-32A8-41E9-867B-E4561C8F61A0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1712046947" sldId="268"/>
            <ac:spMk id="7" creationId="{35F7AEB9-BCF6-43BD-B698-C992F9844A3A}"/>
          </ac:spMkLst>
        </pc:spChg>
        <pc:spChg chg="del">
          <ac:chgData name="Horst Brunsteiner" userId="3de5f8aa5585549e" providerId="LiveId" clId="{573F21EC-BA31-459A-8270-DBCCBDF246E4}" dt="2019-05-25T10:03:31.925" v="87" actId="478"/>
          <ac:spMkLst>
            <pc:docMk/>
            <pc:sldMk cId="1712046947" sldId="268"/>
            <ac:spMk id="9" creationId="{F442A76D-A8DF-4BBD-9B07-761373F39908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1712046947" sldId="268"/>
            <ac:spMk id="10" creationId="{665D4473-1FDD-407B-995C-6762AD11CC3B}"/>
          </ac:spMkLst>
        </pc:spChg>
        <pc:picChg chg="del">
          <ac:chgData name="Horst Brunsteiner" userId="3de5f8aa5585549e" providerId="LiveId" clId="{573F21EC-BA31-459A-8270-DBCCBDF246E4}" dt="2019-05-25T10:03:29.999" v="86" actId="478"/>
          <ac:picMkLst>
            <pc:docMk/>
            <pc:sldMk cId="1712046947" sldId="268"/>
            <ac:picMk id="8" creationId="{C22177CC-0312-46DD-B410-ABF304DB5FA1}"/>
          </ac:picMkLst>
        </pc:picChg>
      </pc:sldChg>
      <pc:sldChg chg="addSp delSp modSp">
        <pc:chgData name="Horst Brunsteiner" userId="3de5f8aa5585549e" providerId="LiveId" clId="{573F21EC-BA31-459A-8270-DBCCBDF246E4}" dt="2019-05-25T10:10:25.345" v="122"/>
        <pc:sldMkLst>
          <pc:docMk/>
          <pc:sldMk cId="1995442944" sldId="269"/>
        </pc:sldMkLst>
        <pc:spChg chg="mod">
          <ac:chgData name="Horst Brunsteiner" userId="3de5f8aa5585549e" providerId="LiveId" clId="{573F21EC-BA31-459A-8270-DBCCBDF246E4}" dt="2019-05-25T09:41:46.040" v="20" actId="27636"/>
          <ac:spMkLst>
            <pc:docMk/>
            <pc:sldMk cId="1995442944" sldId="269"/>
            <ac:spMk id="2" creationId="{0CD2A303-E711-4517-AE5D-0A2460747AA9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1995442944" sldId="269"/>
            <ac:spMk id="7" creationId="{8348254F-36D5-42F3-A7ED-8DF5F9683C95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1995442944" sldId="269"/>
            <ac:spMk id="8" creationId="{9135AE5E-B005-45B0-9E7C-36C471F8CC64}"/>
          </ac:spMkLst>
        </pc:spChg>
      </pc:sldChg>
      <pc:sldChg chg="addSp delSp modSp">
        <pc:chgData name="Horst Brunsteiner" userId="3de5f8aa5585549e" providerId="LiveId" clId="{573F21EC-BA31-459A-8270-DBCCBDF246E4}" dt="2019-05-25T10:10:25.345" v="122"/>
        <pc:sldMkLst>
          <pc:docMk/>
          <pc:sldMk cId="729600246" sldId="270"/>
        </pc:sldMkLst>
        <pc:spChg chg="add del mod">
          <ac:chgData name="Horst Brunsteiner" userId="3de5f8aa5585549e" providerId="LiveId" clId="{573F21EC-BA31-459A-8270-DBCCBDF246E4}" dt="2019-05-25T10:09:46.667" v="120"/>
          <ac:spMkLst>
            <pc:docMk/>
            <pc:sldMk cId="729600246" sldId="270"/>
            <ac:spMk id="3" creationId="{B81B7ABD-D99B-4552-8660-DFB45408E347}"/>
          </ac:spMkLst>
        </pc:spChg>
        <pc:spChg chg="mod">
          <ac:chgData name="Horst Brunsteiner" userId="3de5f8aa5585549e" providerId="LiveId" clId="{573F21EC-BA31-459A-8270-DBCCBDF246E4}" dt="2019-05-25T09:41:46.074" v="21" actId="27636"/>
          <ac:spMkLst>
            <pc:docMk/>
            <pc:sldMk cId="729600246" sldId="270"/>
            <ac:spMk id="7" creationId="{5BAAA455-B5F4-4C57-ADC0-0165F0B30F5A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729600246" sldId="270"/>
            <ac:spMk id="8" creationId="{0DBC2A5D-B525-4A76-A217-25FC16F874F4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729600246" sldId="270"/>
            <ac:spMk id="9" creationId="{53B40620-5E84-4322-87F1-F926BCEF6B06}"/>
          </ac:spMkLst>
        </pc:spChg>
        <pc:spChg chg="add mod">
          <ac:chgData name="Horst Brunsteiner" userId="3de5f8aa5585549e" providerId="LiveId" clId="{573F21EC-BA31-459A-8270-DBCCBDF246E4}" dt="2019-05-25T10:10:25.345" v="122"/>
          <ac:spMkLst>
            <pc:docMk/>
            <pc:sldMk cId="729600246" sldId="270"/>
            <ac:spMk id="11" creationId="{206CF67F-9F83-4136-AA2E-35308C4B1B06}"/>
          </ac:spMkLst>
        </pc:spChg>
        <pc:spChg chg="del">
          <ac:chgData name="Horst Brunsteiner" userId="3de5f8aa5585549e" providerId="LiveId" clId="{573F21EC-BA31-459A-8270-DBCCBDF246E4}" dt="2019-05-25T10:06:49.370" v="98" actId="478"/>
          <ac:spMkLst>
            <pc:docMk/>
            <pc:sldMk cId="729600246" sldId="270"/>
            <ac:spMk id="13" creationId="{480A8D9D-30D0-4DF5-BA41-46653D8F6650}"/>
          </ac:spMkLst>
        </pc:spChg>
        <pc:spChg chg="del">
          <ac:chgData name="Horst Brunsteiner" userId="3de5f8aa5585549e" providerId="LiveId" clId="{573F21EC-BA31-459A-8270-DBCCBDF246E4}" dt="2019-05-25T10:06:50.625" v="99" actId="478"/>
          <ac:spMkLst>
            <pc:docMk/>
            <pc:sldMk cId="729600246" sldId="270"/>
            <ac:spMk id="14" creationId="{35DCBAB2-74D9-4A37-BD56-7B1B78D6B999}"/>
          </ac:spMkLst>
        </pc:spChg>
        <pc:graphicFrameChg chg="del">
          <ac:chgData name="Horst Brunsteiner" userId="3de5f8aa5585549e" providerId="LiveId" clId="{573F21EC-BA31-459A-8270-DBCCBDF246E4}" dt="2019-05-25T10:07:23.424" v="100" actId="478"/>
          <ac:graphicFrameMkLst>
            <pc:docMk/>
            <pc:sldMk cId="729600246" sldId="270"/>
            <ac:graphicFrameMk id="10" creationId="{BAB9F815-C75D-45B1-A255-0FD0033F1E36}"/>
          </ac:graphicFrameMkLst>
        </pc:graphicFrameChg>
        <pc:picChg chg="del">
          <ac:chgData name="Horst Brunsteiner" userId="3de5f8aa5585549e" providerId="LiveId" clId="{573F21EC-BA31-459A-8270-DBCCBDF246E4}" dt="2019-05-25T10:06:46.979" v="97" actId="478"/>
          <ac:picMkLst>
            <pc:docMk/>
            <pc:sldMk cId="729600246" sldId="270"/>
            <ac:picMk id="12" creationId="{2D6A1EBB-CB09-4989-9FC2-2B31DA8CD88F}"/>
          </ac:picMkLst>
        </pc:picChg>
      </pc:sldChg>
      <pc:sldChg chg="addSp delSp modSp">
        <pc:chgData name="Horst Brunsteiner" userId="3de5f8aa5585549e" providerId="LiveId" clId="{573F21EC-BA31-459A-8270-DBCCBDF246E4}" dt="2019-05-25T10:10:25.345" v="122"/>
        <pc:sldMkLst>
          <pc:docMk/>
          <pc:sldMk cId="2472314264" sldId="271"/>
        </pc:sldMkLst>
        <pc:spChg chg="mod">
          <ac:chgData name="Horst Brunsteiner" userId="3de5f8aa5585549e" providerId="LiveId" clId="{573F21EC-BA31-459A-8270-DBCCBDF246E4}" dt="2019-05-25T09:41:46.114" v="22" actId="27636"/>
          <ac:spMkLst>
            <pc:docMk/>
            <pc:sldMk cId="2472314264" sldId="271"/>
            <ac:spMk id="2" creationId="{F0EEE9AA-C1F5-444D-A0F5-FC1219C89703}"/>
          </ac:spMkLst>
        </pc:spChg>
        <pc:spChg chg="add del mod ord">
          <ac:chgData name="Horst Brunsteiner" userId="3de5f8aa5585549e" providerId="LiveId" clId="{573F21EC-BA31-459A-8270-DBCCBDF246E4}" dt="2019-05-25T10:09:42.909" v="119"/>
          <ac:spMkLst>
            <pc:docMk/>
            <pc:sldMk cId="2472314264" sldId="271"/>
            <ac:spMk id="7" creationId="{59F5D2C0-008B-4B6E-9C7D-82017114C15D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2472314264" sldId="271"/>
            <ac:spMk id="8" creationId="{476BB790-7DD8-4031-9032-FE2637650C2C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2472314264" sldId="271"/>
            <ac:spMk id="9" creationId="{A88620A4-AE15-4F63-A62A-5DCDD4911697}"/>
          </ac:spMkLst>
        </pc:spChg>
        <pc:spChg chg="add mod">
          <ac:chgData name="Horst Brunsteiner" userId="3de5f8aa5585549e" providerId="LiveId" clId="{573F21EC-BA31-459A-8270-DBCCBDF246E4}" dt="2019-05-25T10:10:25.345" v="122"/>
          <ac:spMkLst>
            <pc:docMk/>
            <pc:sldMk cId="2472314264" sldId="271"/>
            <ac:spMk id="10" creationId="{672A5402-A7FC-4A59-9FC5-70C99542DD7D}"/>
          </ac:spMkLst>
        </pc:spChg>
        <pc:spChg chg="del">
          <ac:chgData name="Horst Brunsteiner" userId="3de5f8aa5585549e" providerId="LiveId" clId="{573F21EC-BA31-459A-8270-DBCCBDF246E4}" dt="2019-05-25T10:07:53.258" v="102" actId="478"/>
          <ac:spMkLst>
            <pc:docMk/>
            <pc:sldMk cId="2472314264" sldId="271"/>
            <ac:spMk id="20" creationId="{F8AB500A-245F-4B8F-8BD4-ED431EB985A4}"/>
          </ac:spMkLst>
        </pc:spChg>
        <pc:spChg chg="del">
          <ac:chgData name="Horst Brunsteiner" userId="3de5f8aa5585549e" providerId="LiveId" clId="{573F21EC-BA31-459A-8270-DBCCBDF246E4}" dt="2019-05-25T10:08:07.321" v="104" actId="478"/>
          <ac:spMkLst>
            <pc:docMk/>
            <pc:sldMk cId="2472314264" sldId="271"/>
            <ac:spMk id="21" creationId="{64AA915B-D495-4085-A3F6-6451E902D564}"/>
          </ac:spMkLst>
        </pc:spChg>
        <pc:picChg chg="del">
          <ac:chgData name="Horst Brunsteiner" userId="3de5f8aa5585549e" providerId="LiveId" clId="{573F21EC-BA31-459A-8270-DBCCBDF246E4}" dt="2019-05-25T10:07:47.464" v="101" actId="478"/>
          <ac:picMkLst>
            <pc:docMk/>
            <pc:sldMk cId="2472314264" sldId="271"/>
            <ac:picMk id="19" creationId="{BC3A11B8-0576-4F71-A450-9C7B187E43DB}"/>
          </ac:picMkLst>
        </pc:picChg>
      </pc:sldChg>
      <pc:sldChg chg="addSp delSp modSp">
        <pc:chgData name="Horst Brunsteiner" userId="3de5f8aa5585549e" providerId="LiveId" clId="{573F21EC-BA31-459A-8270-DBCCBDF246E4}" dt="2019-05-25T10:10:25.345" v="122"/>
        <pc:sldMkLst>
          <pc:docMk/>
          <pc:sldMk cId="305328886" sldId="272"/>
        </pc:sldMkLst>
        <pc:spChg chg="add del mod">
          <ac:chgData name="Horst Brunsteiner" userId="3de5f8aa5585549e" providerId="LiveId" clId="{573F21EC-BA31-459A-8270-DBCCBDF246E4}" dt="2019-05-25T10:09:40.729" v="118"/>
          <ac:spMkLst>
            <pc:docMk/>
            <pc:sldMk cId="305328886" sldId="272"/>
            <ac:spMk id="2" creationId="{23219883-B9C1-43D6-9F15-521A42E3C6EB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305328886" sldId="272"/>
            <ac:spMk id="7" creationId="{819A516A-37AB-4191-B500-996214A8E70F}"/>
          </ac:spMkLst>
        </pc:spChg>
        <pc:spChg chg="del mod">
          <ac:chgData name="Horst Brunsteiner" userId="3de5f8aa5585549e" providerId="LiveId" clId="{573F21EC-BA31-459A-8270-DBCCBDF246E4}" dt="2019-05-25T10:08:38.505" v="110" actId="478"/>
          <ac:spMkLst>
            <pc:docMk/>
            <pc:sldMk cId="305328886" sldId="272"/>
            <ac:spMk id="8" creationId="{1E0B1F5B-EBC2-438E-885A-C632A5AA8F20}"/>
          </ac:spMkLst>
        </pc:spChg>
        <pc:spChg chg="del">
          <ac:chgData name="Horst Brunsteiner" userId="3de5f8aa5585549e" providerId="LiveId" clId="{573F21EC-BA31-459A-8270-DBCCBDF246E4}" dt="2019-05-25T10:08:33.210" v="108" actId="478"/>
          <ac:spMkLst>
            <pc:docMk/>
            <pc:sldMk cId="305328886" sldId="272"/>
            <ac:spMk id="10" creationId="{E12C61D9-D504-4652-B38C-2121306E69FC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305328886" sldId="272"/>
            <ac:spMk id="11" creationId="{F595BD42-2747-42A4-9B2E-D45E253E44ED}"/>
          </ac:spMkLst>
        </pc:spChg>
        <pc:spChg chg="add mod">
          <ac:chgData name="Horst Brunsteiner" userId="3de5f8aa5585549e" providerId="LiveId" clId="{573F21EC-BA31-459A-8270-DBCCBDF246E4}" dt="2019-05-25T10:10:25.345" v="122"/>
          <ac:spMkLst>
            <pc:docMk/>
            <pc:sldMk cId="305328886" sldId="272"/>
            <ac:spMk id="13" creationId="{5366F3F7-166D-4A08-BBB8-1DAE867B5BE9}"/>
          </ac:spMkLst>
        </pc:spChg>
        <pc:graphicFrameChg chg="del">
          <ac:chgData name="Horst Brunsteiner" userId="3de5f8aa5585549e" providerId="LiveId" clId="{573F21EC-BA31-459A-8270-DBCCBDF246E4}" dt="2019-05-25T10:08:41.573" v="111" actId="478"/>
          <ac:graphicFrameMkLst>
            <pc:docMk/>
            <pc:sldMk cId="305328886" sldId="272"/>
            <ac:graphicFrameMk id="9" creationId="{DD7C66FB-2D5D-4DFE-A355-1F8F94821B64}"/>
          </ac:graphicFrameMkLst>
        </pc:graphicFrameChg>
        <pc:picChg chg="add del">
          <ac:chgData name="Horst Brunsteiner" userId="3de5f8aa5585549e" providerId="LiveId" clId="{573F21EC-BA31-459A-8270-DBCCBDF246E4}" dt="2019-05-25T10:08:31.097" v="107" actId="478"/>
          <ac:picMkLst>
            <pc:docMk/>
            <pc:sldMk cId="305328886" sldId="272"/>
            <ac:picMk id="12" creationId="{E26E47FA-C139-43B8-AF59-FF335AC70AF1}"/>
          </ac:picMkLst>
        </pc:picChg>
      </pc:sldChg>
      <pc:sldChg chg="addSp delSp modSp">
        <pc:chgData name="Horst Brunsteiner" userId="3de5f8aa5585549e" providerId="LiveId" clId="{573F21EC-BA31-459A-8270-DBCCBDF246E4}" dt="2019-05-25T10:10:25.345" v="122"/>
        <pc:sldMkLst>
          <pc:docMk/>
          <pc:sldMk cId="1612954379" sldId="273"/>
        </pc:sldMkLst>
        <pc:spChg chg="add del mod">
          <ac:chgData name="Horst Brunsteiner" userId="3de5f8aa5585549e" providerId="LiveId" clId="{573F21EC-BA31-459A-8270-DBCCBDF246E4}" dt="2019-05-25T10:09:36.974" v="117"/>
          <ac:spMkLst>
            <pc:docMk/>
            <pc:sldMk cId="1612954379" sldId="273"/>
            <ac:spMk id="3" creationId="{3D16DE2E-F671-4E9A-BB14-E841C13C8A19}"/>
          </ac:spMkLst>
        </pc:spChg>
        <pc:spChg chg="del">
          <ac:chgData name="Horst Brunsteiner" userId="3de5f8aa5585549e" providerId="LiveId" clId="{573F21EC-BA31-459A-8270-DBCCBDF246E4}" dt="2019-05-25T10:08:56.528" v="114" actId="478"/>
          <ac:spMkLst>
            <pc:docMk/>
            <pc:sldMk cId="1612954379" sldId="273"/>
            <ac:spMk id="4" creationId="{A1BE08EB-0D94-4790-9E49-58A5A988817C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1612954379" sldId="273"/>
            <ac:spMk id="8" creationId="{259E9B37-0BE8-4E7C-B87E-1AE89954BAD8}"/>
          </ac:spMkLst>
        </pc:spChg>
        <pc:spChg chg="del">
          <ac:chgData name="Horst Brunsteiner" userId="3de5f8aa5585549e" providerId="LiveId" clId="{573F21EC-BA31-459A-8270-DBCCBDF246E4}" dt="2019-05-25T10:08:52.172" v="113" actId="478"/>
          <ac:spMkLst>
            <pc:docMk/>
            <pc:sldMk cId="1612954379" sldId="273"/>
            <ac:spMk id="10" creationId="{545C5E11-F31D-4A1C-8865-1915149F57A3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1612954379" sldId="273"/>
            <ac:spMk id="11" creationId="{A0669B00-88C8-4DFB-832A-704D03D1337B}"/>
          </ac:spMkLst>
        </pc:spChg>
        <pc:spChg chg="add mod">
          <ac:chgData name="Horst Brunsteiner" userId="3de5f8aa5585549e" providerId="LiveId" clId="{573F21EC-BA31-459A-8270-DBCCBDF246E4}" dt="2019-05-25T10:10:25.345" v="122"/>
          <ac:spMkLst>
            <pc:docMk/>
            <pc:sldMk cId="1612954379" sldId="273"/>
            <ac:spMk id="13" creationId="{6BA8C034-5CDD-4B43-80C3-7F8399A7D4EF}"/>
          </ac:spMkLst>
        </pc:spChg>
        <pc:graphicFrameChg chg="del">
          <ac:chgData name="Horst Brunsteiner" userId="3de5f8aa5585549e" providerId="LiveId" clId="{573F21EC-BA31-459A-8270-DBCCBDF246E4}" dt="2019-05-25T10:08:57.887" v="115" actId="478"/>
          <ac:graphicFrameMkLst>
            <pc:docMk/>
            <pc:sldMk cId="1612954379" sldId="273"/>
            <ac:graphicFrameMk id="9" creationId="{2CFE7A2C-B8BB-488E-BD67-0739F5C4F000}"/>
          </ac:graphicFrameMkLst>
        </pc:graphicFrameChg>
        <pc:picChg chg="del">
          <ac:chgData name="Horst Brunsteiner" userId="3de5f8aa5585549e" providerId="LiveId" clId="{573F21EC-BA31-459A-8270-DBCCBDF246E4}" dt="2019-05-25T10:08:50.717" v="112" actId="478"/>
          <ac:picMkLst>
            <pc:docMk/>
            <pc:sldMk cId="1612954379" sldId="273"/>
            <ac:picMk id="12" creationId="{F23FFB4F-4EFD-4CDF-A0B2-C622CE13FB96}"/>
          </ac:picMkLst>
        </pc:picChg>
      </pc:sldChg>
      <pc:sldChg chg="modSp del">
        <pc:chgData name="Horst Brunsteiner" userId="3de5f8aa5585549e" providerId="LiveId" clId="{573F21EC-BA31-459A-8270-DBCCBDF246E4}" dt="2019-05-25T10:04:07.180" v="88" actId="2696"/>
        <pc:sldMkLst>
          <pc:docMk/>
          <pc:sldMk cId="1970349742" sldId="274"/>
        </pc:sldMkLst>
        <pc:spChg chg="mod">
          <ac:chgData name="Horst Brunsteiner" userId="3de5f8aa5585549e" providerId="LiveId" clId="{573F21EC-BA31-459A-8270-DBCCBDF246E4}" dt="2019-05-25T09:41:46.123" v="23" actId="27636"/>
          <ac:spMkLst>
            <pc:docMk/>
            <pc:sldMk cId="1970349742" sldId="274"/>
            <ac:spMk id="3" creationId="{5242DA15-DF82-4307-82CC-08A5D270BF50}"/>
          </ac:spMkLst>
        </pc:spChg>
      </pc:sldChg>
      <pc:sldChg chg="addSp delSp modSp">
        <pc:chgData name="Horst Brunsteiner" userId="3de5f8aa5585549e" providerId="LiveId" clId="{573F21EC-BA31-459A-8270-DBCCBDF246E4}" dt="2019-05-25T10:10:25.345" v="122"/>
        <pc:sldMkLst>
          <pc:docMk/>
          <pc:sldMk cId="3267768645" sldId="275"/>
        </pc:sldMkLst>
        <pc:spChg chg="del">
          <ac:chgData name="Horst Brunsteiner" userId="3de5f8aa5585549e" providerId="LiveId" clId="{573F21EC-BA31-459A-8270-DBCCBDF246E4}" dt="2019-05-25T10:05:18.012" v="92" actId="478"/>
          <ac:spMkLst>
            <pc:docMk/>
            <pc:sldMk cId="3267768645" sldId="275"/>
            <ac:spMk id="3" creationId="{4CB29BA7-3090-494C-86D2-486B400C83F0}"/>
          </ac:spMkLst>
        </pc:spChg>
        <pc:spChg chg="add del mod">
          <ac:chgData name="Horst Brunsteiner" userId="3de5f8aa5585549e" providerId="LiveId" clId="{573F21EC-BA31-459A-8270-DBCCBDF246E4}" dt="2019-05-25T10:05:21.158" v="93"/>
          <ac:spMkLst>
            <pc:docMk/>
            <pc:sldMk cId="3267768645" sldId="275"/>
            <ac:spMk id="4" creationId="{65B98A9B-37A1-4FFF-A53D-EF238925A903}"/>
          </ac:spMkLst>
        </pc:spChg>
        <pc:spChg chg="del">
          <ac:chgData name="Horst Brunsteiner" userId="3de5f8aa5585549e" providerId="LiveId" clId="{573F21EC-BA31-459A-8270-DBCCBDF246E4}" dt="2019-05-25T10:05:16.298" v="91" actId="478"/>
          <ac:spMkLst>
            <pc:docMk/>
            <pc:sldMk cId="3267768645" sldId="275"/>
            <ac:spMk id="5" creationId="{6D68EA9B-A8EA-473C-975B-7C8C17D0F0E3}"/>
          </ac:spMkLst>
        </pc:spChg>
        <pc:spChg chg="add del mod">
          <ac:chgData name="Horst Brunsteiner" userId="3de5f8aa5585549e" providerId="LiveId" clId="{573F21EC-BA31-459A-8270-DBCCBDF246E4}" dt="2019-05-25T10:05:21.158" v="93"/>
          <ac:spMkLst>
            <pc:docMk/>
            <pc:sldMk cId="3267768645" sldId="275"/>
            <ac:spMk id="6" creationId="{CF81DC18-C1B8-43C2-8A31-ED425EA5F29E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3267768645" sldId="275"/>
            <ac:spMk id="10" creationId="{8869F6E0-4245-4745-8142-9E75C260DA5A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3267768645" sldId="275"/>
            <ac:spMk id="11" creationId="{47E21B2D-6DDF-4ED4-824E-AFAF508C25EF}"/>
          </ac:spMkLst>
        </pc:spChg>
        <pc:cxnChg chg="del">
          <ac:chgData name="Horst Brunsteiner" userId="3de5f8aa5585549e" providerId="LiveId" clId="{573F21EC-BA31-459A-8270-DBCCBDF246E4}" dt="2019-05-25T10:04:46.760" v="90" actId="478"/>
          <ac:cxnSpMkLst>
            <pc:docMk/>
            <pc:sldMk cId="3267768645" sldId="275"/>
            <ac:cxnSpMk id="17" creationId="{1B3F25DF-8E70-49F7-A08A-AC2D7554347E}"/>
          </ac:cxnSpMkLst>
        </pc:cxnChg>
      </pc:sldChg>
      <pc:sldChg chg="addSp delSp modSp">
        <pc:chgData name="Horst Brunsteiner" userId="3de5f8aa5585549e" providerId="LiveId" clId="{573F21EC-BA31-459A-8270-DBCCBDF246E4}" dt="2019-05-25T10:10:25.345" v="122"/>
        <pc:sldMkLst>
          <pc:docMk/>
          <pc:sldMk cId="3171002642" sldId="276"/>
        </pc:sldMkLst>
        <pc:spChg chg="mod">
          <ac:chgData name="Horst Brunsteiner" userId="3de5f8aa5585549e" providerId="LiveId" clId="{573F21EC-BA31-459A-8270-DBCCBDF246E4}" dt="2019-05-25T09:41:46.162" v="24" actId="27636"/>
          <ac:spMkLst>
            <pc:docMk/>
            <pc:sldMk cId="3171002642" sldId="276"/>
            <ac:spMk id="2" creationId="{0CA355A0-FCC6-4094-BFFB-F7D7866B2EF3}"/>
          </ac:spMkLst>
        </pc:spChg>
        <pc:spChg chg="del mod">
          <ac:chgData name="Horst Brunsteiner" userId="3de5f8aa5585549e" providerId="LiveId" clId="{573F21EC-BA31-459A-8270-DBCCBDF246E4}" dt="2019-05-25T10:09:34.495" v="116"/>
          <ac:spMkLst>
            <pc:docMk/>
            <pc:sldMk cId="3171002642" sldId="276"/>
            <ac:spMk id="3" creationId="{E9FFCB0B-C5D1-4DA8-BFAD-76F5DC90ACD3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3171002642" sldId="276"/>
            <ac:spMk id="7" creationId="{1EAB763C-B478-4768-9160-F3D10486736B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3171002642" sldId="276"/>
            <ac:spMk id="8" creationId="{4C775101-8C39-409C-BE1C-B12F1B784BB5}"/>
          </ac:spMkLst>
        </pc:spChg>
        <pc:spChg chg="add mod">
          <ac:chgData name="Horst Brunsteiner" userId="3de5f8aa5585549e" providerId="LiveId" clId="{573F21EC-BA31-459A-8270-DBCCBDF246E4}" dt="2019-05-25T10:10:25.345" v="122"/>
          <ac:spMkLst>
            <pc:docMk/>
            <pc:sldMk cId="3171002642" sldId="276"/>
            <ac:spMk id="9" creationId="{CB5CE7C0-974A-4AA3-BA63-3C1F789C1590}"/>
          </ac:spMkLst>
        </pc:spChg>
      </pc:sldChg>
      <pc:sldChg chg="addSp delSp modSp">
        <pc:chgData name="Horst Brunsteiner" userId="3de5f8aa5585549e" providerId="LiveId" clId="{573F21EC-BA31-459A-8270-DBCCBDF246E4}" dt="2019-05-25T10:10:25.345" v="122"/>
        <pc:sldMkLst>
          <pc:docMk/>
          <pc:sldMk cId="2190614007" sldId="277"/>
        </pc:sldMkLst>
        <pc:spChg chg="mod">
          <ac:chgData name="Horst Brunsteiner" userId="3de5f8aa5585549e" providerId="LiveId" clId="{573F21EC-BA31-459A-8270-DBCCBDF246E4}" dt="2019-05-25T09:41:46.209" v="25" actId="27636"/>
          <ac:spMkLst>
            <pc:docMk/>
            <pc:sldMk cId="2190614007" sldId="277"/>
            <ac:spMk id="2" creationId="{FE94B0ED-402C-4F11-9E4D-7E309C9CC308}"/>
          </ac:spMkLst>
        </pc:spChg>
        <pc:spChg chg="del">
          <ac:chgData name="Horst Brunsteiner" userId="3de5f8aa5585549e" providerId="LiveId" clId="{573F21EC-BA31-459A-8270-DBCCBDF246E4}" dt="2019-05-25T10:05:53.458" v="96" actId="478"/>
          <ac:spMkLst>
            <pc:docMk/>
            <pc:sldMk cId="2190614007" sldId="277"/>
            <ac:spMk id="7" creationId="{3CA9C345-3FDE-45BC-B1D6-1E93904D1F9D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2190614007" sldId="277"/>
            <ac:spMk id="8" creationId="{80FCDD5C-E173-4155-8725-FDAB6A77FC56}"/>
          </ac:spMkLst>
        </pc:spChg>
        <pc:spChg chg="del">
          <ac:chgData name="Horst Brunsteiner" userId="3de5f8aa5585549e" providerId="LiveId" clId="{573F21EC-BA31-459A-8270-DBCCBDF246E4}" dt="2019-05-25T10:05:50.958" v="95" actId="478"/>
          <ac:spMkLst>
            <pc:docMk/>
            <pc:sldMk cId="2190614007" sldId="277"/>
            <ac:spMk id="10" creationId="{24F192AF-66D9-4465-AAA0-0159716644E3}"/>
          </ac:spMkLst>
        </pc:spChg>
        <pc:spChg chg="add del mod">
          <ac:chgData name="Horst Brunsteiner" userId="3de5f8aa5585549e" providerId="LiveId" clId="{573F21EC-BA31-459A-8270-DBCCBDF246E4}" dt="2019-05-25T10:10:25.345" v="122"/>
          <ac:spMkLst>
            <pc:docMk/>
            <pc:sldMk cId="2190614007" sldId="277"/>
            <ac:spMk id="11" creationId="{D1165567-44DE-4F41-ADFF-6402FE670918}"/>
          </ac:spMkLst>
        </pc:spChg>
        <pc:picChg chg="del">
          <ac:chgData name="Horst Brunsteiner" userId="3de5f8aa5585549e" providerId="LiveId" clId="{573F21EC-BA31-459A-8270-DBCCBDF246E4}" dt="2019-05-25T10:05:48.881" v="94" actId="478"/>
          <ac:picMkLst>
            <pc:docMk/>
            <pc:sldMk cId="2190614007" sldId="277"/>
            <ac:picMk id="9" creationId="{441E4E97-1791-4B43-B277-02C2DBAD2FF9}"/>
          </ac:picMkLst>
        </pc:picChg>
      </pc:sldChg>
      <pc:sldChg chg="modSp del">
        <pc:chgData name="Horst Brunsteiner" userId="3de5f8aa5585549e" providerId="LiveId" clId="{573F21EC-BA31-459A-8270-DBCCBDF246E4}" dt="2019-05-25T10:58:11.937" v="124" actId="2696"/>
        <pc:sldMkLst>
          <pc:docMk/>
          <pc:sldMk cId="2243086446" sldId="279"/>
        </pc:sldMkLst>
        <pc:spChg chg="mod">
          <ac:chgData name="Horst Brunsteiner" userId="3de5f8aa5585549e" providerId="LiveId" clId="{573F21EC-BA31-459A-8270-DBCCBDF246E4}" dt="2019-05-25T09:41:46.214" v="26" actId="27636"/>
          <ac:spMkLst>
            <pc:docMk/>
            <pc:sldMk cId="2243086446" sldId="279"/>
            <ac:spMk id="2" creationId="{5B9F0BDB-888E-423C-9DB9-14348D89F254}"/>
          </ac:spMkLst>
        </pc:spChg>
      </pc:sldChg>
      <pc:sldMasterChg chg="delSp modSp">
        <pc:chgData name="Horst Brunsteiner" userId="3de5f8aa5585549e" providerId="LiveId" clId="{573F21EC-BA31-459A-8270-DBCCBDF246E4}" dt="2019-05-25T09:41:28.280" v="7" actId="179"/>
        <pc:sldMasterMkLst>
          <pc:docMk/>
          <pc:sldMasterMk cId="2114663238" sldId="2147483648"/>
        </pc:sldMasterMkLst>
        <pc:spChg chg="mod">
          <ac:chgData name="Horst Brunsteiner" userId="3de5f8aa5585549e" providerId="LiveId" clId="{573F21EC-BA31-459A-8270-DBCCBDF246E4}" dt="2019-05-25T09:41:28.280" v="7" actId="179"/>
          <ac:spMkLst>
            <pc:docMk/>
            <pc:sldMasterMk cId="2114663238" sldId="2147483648"/>
            <ac:spMk id="3" creationId="{A126BCAE-1581-4E0B-9C6A-37C0BD797B6F}"/>
          </ac:spMkLst>
        </pc:spChg>
        <pc:spChg chg="mod">
          <ac:chgData name="Horst Brunsteiner" userId="3de5f8aa5585549e" providerId="LiveId" clId="{573F21EC-BA31-459A-8270-DBCCBDF246E4}" dt="2019-05-25T09:40:52.127" v="6" actId="1076"/>
          <ac:spMkLst>
            <pc:docMk/>
            <pc:sldMasterMk cId="2114663238" sldId="2147483648"/>
            <ac:spMk id="5" creationId="{8592D645-BD8F-454C-8763-191E78FA6371}"/>
          </ac:spMkLst>
        </pc:spChg>
        <pc:spChg chg="mod">
          <ac:chgData name="Horst Brunsteiner" userId="3de5f8aa5585549e" providerId="LiveId" clId="{573F21EC-BA31-459A-8270-DBCCBDF246E4}" dt="2019-05-25T09:40:38.416" v="5" actId="14100"/>
          <ac:spMkLst>
            <pc:docMk/>
            <pc:sldMasterMk cId="2114663238" sldId="2147483648"/>
            <ac:spMk id="6" creationId="{1A8A640A-D091-46D0-87E1-3CEA5DE03F44}"/>
          </ac:spMkLst>
        </pc:spChg>
        <pc:spChg chg="del">
          <ac:chgData name="Horst Brunsteiner" userId="3de5f8aa5585549e" providerId="LiveId" clId="{573F21EC-BA31-459A-8270-DBCCBDF246E4}" dt="2019-05-25T09:38:47.205" v="0" actId="478"/>
          <ac:spMkLst>
            <pc:docMk/>
            <pc:sldMasterMk cId="2114663238" sldId="2147483648"/>
            <ac:spMk id="7" creationId="{FD55FFFA-F02C-4ED7-B1F4-1C6B0365837D}"/>
          </ac:spMkLst>
        </pc:spChg>
        <pc:spChg chg="del">
          <ac:chgData name="Horst Brunsteiner" userId="3de5f8aa5585549e" providerId="LiveId" clId="{573F21EC-BA31-459A-8270-DBCCBDF246E4}" dt="2019-05-25T09:40:10.925" v="1" actId="478"/>
          <ac:spMkLst>
            <pc:docMk/>
            <pc:sldMasterMk cId="2114663238" sldId="2147483648"/>
            <ac:spMk id="9" creationId="{A8EEE356-0B1E-4F2D-8054-0FE03B3E35EF}"/>
          </ac:spMkLst>
        </pc:spChg>
      </pc:sldMasterChg>
      <pc:sldMasterChg chg="addSp delSp modSp delSldLayout modSldLayout">
        <pc:chgData name="Horst Brunsteiner" userId="3de5f8aa5585549e" providerId="LiveId" clId="{573F21EC-BA31-459A-8270-DBCCBDF246E4}" dt="2019-05-25T10:10:33.865" v="123" actId="478"/>
        <pc:sldMasterMkLst>
          <pc:docMk/>
          <pc:sldMasterMk cId="957121376" sldId="2147483660"/>
        </pc:sldMasterMkLst>
        <pc:spChg chg="add del mod ord">
          <ac:chgData name="Horst Brunsteiner" userId="3de5f8aa5585549e" providerId="LiveId" clId="{573F21EC-BA31-459A-8270-DBCCBDF246E4}" dt="2019-05-25T09:55:50.962" v="62" actId="1076"/>
          <ac:spMkLst>
            <pc:docMk/>
            <pc:sldMasterMk cId="957121376" sldId="2147483660"/>
            <ac:spMk id="7" creationId="{AC2BFC04-5A9D-4469-A551-AAE01A0F3A52}"/>
          </ac:spMkLst>
        </pc:spChg>
        <pc:spChg chg="add del mod">
          <ac:chgData name="Horst Brunsteiner" userId="3de5f8aa5585549e" providerId="LiveId" clId="{573F21EC-BA31-459A-8270-DBCCBDF246E4}" dt="2019-05-25T09:50:09.988" v="34" actId="478"/>
          <ac:spMkLst>
            <pc:docMk/>
            <pc:sldMasterMk cId="957121376" sldId="2147483660"/>
            <ac:spMk id="8" creationId="{D299CFA8-EC51-4C1A-BF87-409159CC5B99}"/>
          </ac:spMkLst>
        </pc:spChg>
        <pc:spChg chg="add del mod">
          <ac:chgData name="Horst Brunsteiner" userId="3de5f8aa5585549e" providerId="LiveId" clId="{573F21EC-BA31-459A-8270-DBCCBDF246E4}" dt="2019-05-25T10:10:33.865" v="123" actId="478"/>
          <ac:spMkLst>
            <pc:docMk/>
            <pc:sldMasterMk cId="957121376" sldId="2147483660"/>
            <ac:spMk id="9" creationId="{051CD033-3ABC-40CF-BEF8-29DF75612375}"/>
          </ac:spMkLst>
        </pc:spChg>
        <pc:grpChg chg="mod">
          <ac:chgData name="Horst Brunsteiner" userId="3de5f8aa5585549e" providerId="LiveId" clId="{573F21EC-BA31-459A-8270-DBCCBDF246E4}" dt="2019-05-25T09:53:10.845" v="42" actId="338"/>
          <ac:grpSpMkLst>
            <pc:docMk/>
            <pc:sldMasterMk cId="957121376" sldId="2147483660"/>
            <ac:grpSpMk id="11" creationId="{75A68F1F-5D96-43E6-8AA1-14BA5BAD43E6}"/>
          </ac:grpSpMkLst>
        </pc:grpChg>
        <pc:picChg chg="add del mod ord">
          <ac:chgData name="Horst Brunsteiner" userId="3de5f8aa5585549e" providerId="LiveId" clId="{573F21EC-BA31-459A-8270-DBCCBDF246E4}" dt="2019-05-25T09:55:11.281" v="58"/>
          <ac:picMkLst>
            <pc:docMk/>
            <pc:sldMasterMk cId="957121376" sldId="2147483660"/>
            <ac:picMk id="10" creationId="{FFB35E4C-E7CD-416C-B82D-EBC6A25ED4EA}"/>
          </ac:picMkLst>
        </pc:picChg>
        <pc:sldLayoutChg chg="del">
          <pc:chgData name="Horst Brunsteiner" userId="3de5f8aa5585549e" providerId="LiveId" clId="{573F21EC-BA31-459A-8270-DBCCBDF246E4}" dt="2019-05-25T09:56:58.485" v="65" actId="2696"/>
          <pc:sldLayoutMkLst>
            <pc:docMk/>
            <pc:sldMasterMk cId="2114663238" sldId="2147483648"/>
            <pc:sldLayoutMk cId="3500791353" sldId="2147483651"/>
          </pc:sldLayoutMkLst>
        </pc:sldLayoutChg>
        <pc:sldLayoutChg chg="addSp delSp">
          <pc:chgData name="Horst Brunsteiner" userId="3de5f8aa5585549e" providerId="LiveId" clId="{573F21EC-BA31-459A-8270-DBCCBDF246E4}" dt="2019-05-25T09:42:48.291" v="30" actId="478"/>
          <pc:sldLayoutMkLst>
            <pc:docMk/>
            <pc:sldMasterMk cId="957121376" sldId="2147483660"/>
            <pc:sldLayoutMk cId="255957544" sldId="2147483661"/>
          </pc:sldLayoutMkLst>
          <pc:spChg chg="add">
            <ac:chgData name="Horst Brunsteiner" userId="3de5f8aa5585549e" providerId="LiveId" clId="{573F21EC-BA31-459A-8270-DBCCBDF246E4}" dt="2019-05-25T09:41:45.424" v="8"/>
            <ac:spMkLst>
              <pc:docMk/>
              <pc:sldMasterMk cId="957121376" sldId="2147483660"/>
              <pc:sldLayoutMk cId="255957544" sldId="2147483661"/>
              <ac:spMk id="8" creationId="{2265A4E7-DCAD-45D2-87A8-5C31C75C47A8}"/>
            </ac:spMkLst>
          </pc:spChg>
          <pc:spChg chg="add del">
            <ac:chgData name="Horst Brunsteiner" userId="3de5f8aa5585549e" providerId="LiveId" clId="{573F21EC-BA31-459A-8270-DBCCBDF246E4}" dt="2019-05-25T09:42:48.291" v="30" actId="478"/>
            <ac:spMkLst>
              <pc:docMk/>
              <pc:sldMasterMk cId="957121376" sldId="2147483660"/>
              <pc:sldLayoutMk cId="255957544" sldId="2147483661"/>
              <ac:spMk id="9" creationId="{57FA82EF-839A-4531-9A0F-36F9C6A93D3F}"/>
            </ac:spMkLst>
          </pc:spChg>
          <pc:picChg chg="add del">
            <ac:chgData name="Horst Brunsteiner" userId="3de5f8aa5585549e" providerId="LiveId" clId="{573F21EC-BA31-459A-8270-DBCCBDF246E4}" dt="2019-05-25T09:42:45.162" v="29" actId="478"/>
            <ac:picMkLst>
              <pc:docMk/>
              <pc:sldMasterMk cId="957121376" sldId="2147483660"/>
              <pc:sldLayoutMk cId="255957544" sldId="2147483661"/>
              <ac:picMk id="7" creationId="{CE5986DA-BE2F-4E5A-B745-D90CCAD1C746}"/>
            </ac:picMkLst>
          </pc:picChg>
        </pc:sldLayoutChg>
        <pc:sldLayoutChg chg="addSp delSp modSp setBg">
          <pc:chgData name="Horst Brunsteiner" userId="3de5f8aa5585549e" providerId="LiveId" clId="{573F21EC-BA31-459A-8270-DBCCBDF246E4}" dt="2019-05-25T09:59:25.041" v="69" actId="478"/>
          <pc:sldLayoutMkLst>
            <pc:docMk/>
            <pc:sldMasterMk cId="957121376" sldId="2147483660"/>
            <pc:sldLayoutMk cId="3484291282" sldId="2147483663"/>
          </pc:sldLayoutMkLst>
          <pc:spChg chg="add ord">
            <ac:chgData name="Horst Brunsteiner" userId="3de5f8aa5585549e" providerId="LiveId" clId="{573F21EC-BA31-459A-8270-DBCCBDF246E4}" dt="2019-05-25T09:56:33.946" v="63" actId="167"/>
            <ac:spMkLst>
              <pc:docMk/>
              <pc:sldMasterMk cId="957121376" sldId="2147483660"/>
              <pc:sldLayoutMk cId="3484291282" sldId="2147483663"/>
              <ac:spMk id="8" creationId="{9992B290-1686-4DEB-B5AC-2D8C5D7392B4}"/>
            </ac:spMkLst>
          </pc:spChg>
          <pc:spChg chg="add">
            <ac:chgData name="Horst Brunsteiner" userId="3de5f8aa5585549e" providerId="LiveId" clId="{573F21EC-BA31-459A-8270-DBCCBDF246E4}" dt="2019-05-25T09:41:45.424" v="8"/>
            <ac:spMkLst>
              <pc:docMk/>
              <pc:sldMasterMk cId="957121376" sldId="2147483660"/>
              <pc:sldLayoutMk cId="3484291282" sldId="2147483663"/>
              <ac:spMk id="9" creationId="{2BED8AE5-29A5-4DE0-95E2-2273A3C1A49F}"/>
            </ac:spMkLst>
          </pc:spChg>
          <pc:picChg chg="add del ord">
            <ac:chgData name="Horst Brunsteiner" userId="3de5f8aa5585549e" providerId="LiveId" clId="{573F21EC-BA31-459A-8270-DBCCBDF246E4}" dt="2019-05-25T09:59:25.041" v="69" actId="478"/>
            <ac:picMkLst>
              <pc:docMk/>
              <pc:sldMasterMk cId="957121376" sldId="2147483660"/>
              <pc:sldLayoutMk cId="3484291282" sldId="2147483663"/>
              <ac:picMk id="7" creationId="{C9258736-9041-48BE-9201-486933647663}"/>
            </ac:picMkLst>
          </pc:pic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843684248"/>
        <c:axId val="1843680640"/>
      </c:barChart>
      <c:catAx>
        <c:axId val="18436842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843680640"/>
        <c:crosses val="autoZero"/>
        <c:auto val="1"/>
        <c:lblAlgn val="ctr"/>
        <c:lblOffset val="100"/>
        <c:noMultiLvlLbl val="0"/>
      </c:catAx>
      <c:valAx>
        <c:axId val="18436806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843684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FF964B-E9D6-478F-9631-CBED9972BCAC}" type="datetimeFigureOut">
              <a:rPr lang="de-AT" smtClean="0"/>
              <a:t>25.05.2019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95814C-198E-4F0A-A6E6-482CDCE8941C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842926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6CA2B67-C3E4-4C43-9B23-F258D1E574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E1A1835-72B4-48EC-B6B4-0F3391F228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9244022-1A21-4FDD-A27B-19B744BD12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9FA59-2B55-4E29-AE36-81D6AD9E99FF}" type="datetime1">
              <a:rPr lang="de-AT" smtClean="0"/>
              <a:t>25.05.2019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83B93A0-FD53-4FA7-B14B-5DE3B92193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2DA8175-E6E1-4A20-8C02-2B3C2E41ED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  <p:sp>
        <p:nvSpPr>
          <p:cNvPr id="8" name="Rechteck 3">
            <a:extLst>
              <a:ext uri="{FF2B5EF4-FFF2-40B4-BE49-F238E27FC236}">
                <a16:creationId xmlns:a16="http://schemas.microsoft.com/office/drawing/2014/main" id="{2265A4E7-DCAD-45D2-87A8-5C31C75C47A8}"/>
              </a:ext>
            </a:extLst>
          </p:cNvPr>
          <p:cNvSpPr/>
          <p:nvPr userDrawn="1"/>
        </p:nvSpPr>
        <p:spPr>
          <a:xfrm>
            <a:off x="0" y="3122141"/>
            <a:ext cx="12194262" cy="3731664"/>
          </a:xfrm>
          <a:custGeom>
            <a:avLst/>
            <a:gdLst>
              <a:gd name="connsiteX0" fmla="*/ 0 w 12192000"/>
              <a:gd name="connsiteY0" fmla="*/ 0 h 3731664"/>
              <a:gd name="connsiteX1" fmla="*/ 12192000 w 12192000"/>
              <a:gd name="connsiteY1" fmla="*/ 0 h 3731664"/>
              <a:gd name="connsiteX2" fmla="*/ 12192000 w 12192000"/>
              <a:gd name="connsiteY2" fmla="*/ 3731664 h 3731664"/>
              <a:gd name="connsiteX3" fmla="*/ 0 w 12192000"/>
              <a:gd name="connsiteY3" fmla="*/ 3731664 h 3731664"/>
              <a:gd name="connsiteX4" fmla="*/ 0 w 12192000"/>
              <a:gd name="connsiteY4" fmla="*/ 0 h 3731664"/>
              <a:gd name="connsiteX0" fmla="*/ 0 w 12192000"/>
              <a:gd name="connsiteY0" fmla="*/ 3 h 3731667"/>
              <a:gd name="connsiteX1" fmla="*/ 6054811 w 12192000"/>
              <a:gd name="connsiteY1" fmla="*/ 1705235 h 3731667"/>
              <a:gd name="connsiteX2" fmla="*/ 12192000 w 12192000"/>
              <a:gd name="connsiteY2" fmla="*/ 3 h 3731667"/>
              <a:gd name="connsiteX3" fmla="*/ 12192000 w 12192000"/>
              <a:gd name="connsiteY3" fmla="*/ 3731667 h 3731667"/>
              <a:gd name="connsiteX4" fmla="*/ 0 w 12192000"/>
              <a:gd name="connsiteY4" fmla="*/ 3731667 h 3731667"/>
              <a:gd name="connsiteX5" fmla="*/ 0 w 12192000"/>
              <a:gd name="connsiteY5" fmla="*/ 3 h 3731667"/>
              <a:gd name="connsiteX0" fmla="*/ 0 w 12192000"/>
              <a:gd name="connsiteY0" fmla="*/ 30535 h 3762199"/>
              <a:gd name="connsiteX1" fmla="*/ 6054811 w 12192000"/>
              <a:gd name="connsiteY1" fmla="*/ 1735767 h 3762199"/>
              <a:gd name="connsiteX2" fmla="*/ 12192000 w 12192000"/>
              <a:gd name="connsiteY2" fmla="*/ 30535 h 3762199"/>
              <a:gd name="connsiteX3" fmla="*/ 12192000 w 12192000"/>
              <a:gd name="connsiteY3" fmla="*/ 3762199 h 3762199"/>
              <a:gd name="connsiteX4" fmla="*/ 0 w 12192000"/>
              <a:gd name="connsiteY4" fmla="*/ 3762199 h 3762199"/>
              <a:gd name="connsiteX5" fmla="*/ 0 w 12192000"/>
              <a:gd name="connsiteY5" fmla="*/ 30535 h 3762199"/>
              <a:gd name="connsiteX0" fmla="*/ 0 w 12192000"/>
              <a:gd name="connsiteY0" fmla="*/ 37694 h 3769358"/>
              <a:gd name="connsiteX1" fmla="*/ 6054811 w 12192000"/>
              <a:gd name="connsiteY1" fmla="*/ 1742926 h 3769358"/>
              <a:gd name="connsiteX2" fmla="*/ 12192000 w 12192000"/>
              <a:gd name="connsiteY2" fmla="*/ 37694 h 3769358"/>
              <a:gd name="connsiteX3" fmla="*/ 12192000 w 12192000"/>
              <a:gd name="connsiteY3" fmla="*/ 3769358 h 3769358"/>
              <a:gd name="connsiteX4" fmla="*/ 0 w 12192000"/>
              <a:gd name="connsiteY4" fmla="*/ 3769358 h 3769358"/>
              <a:gd name="connsiteX5" fmla="*/ 0 w 12192000"/>
              <a:gd name="connsiteY5" fmla="*/ 37694 h 3769358"/>
              <a:gd name="connsiteX0" fmla="*/ 0 w 12192000"/>
              <a:gd name="connsiteY0" fmla="*/ 34909 h 3766573"/>
              <a:gd name="connsiteX1" fmla="*/ 8929816 w 12192000"/>
              <a:gd name="connsiteY1" fmla="*/ 1921374 h 3766573"/>
              <a:gd name="connsiteX2" fmla="*/ 12192000 w 12192000"/>
              <a:gd name="connsiteY2" fmla="*/ 34909 h 3766573"/>
              <a:gd name="connsiteX3" fmla="*/ 12192000 w 12192000"/>
              <a:gd name="connsiteY3" fmla="*/ 3766573 h 3766573"/>
              <a:gd name="connsiteX4" fmla="*/ 0 w 12192000"/>
              <a:gd name="connsiteY4" fmla="*/ 3766573 h 3766573"/>
              <a:gd name="connsiteX5" fmla="*/ 0 w 12192000"/>
              <a:gd name="connsiteY5" fmla="*/ 34909 h 3766573"/>
              <a:gd name="connsiteX0" fmla="*/ 0 w 12192000"/>
              <a:gd name="connsiteY0" fmla="*/ 39435 h 3771099"/>
              <a:gd name="connsiteX1" fmla="*/ 8929816 w 12192000"/>
              <a:gd name="connsiteY1" fmla="*/ 1925900 h 3771099"/>
              <a:gd name="connsiteX2" fmla="*/ 12183762 w 12192000"/>
              <a:gd name="connsiteY2" fmla="*/ 1777619 h 3771099"/>
              <a:gd name="connsiteX3" fmla="*/ 12192000 w 12192000"/>
              <a:gd name="connsiteY3" fmla="*/ 3771099 h 3771099"/>
              <a:gd name="connsiteX4" fmla="*/ 0 w 12192000"/>
              <a:gd name="connsiteY4" fmla="*/ 3771099 h 3771099"/>
              <a:gd name="connsiteX5" fmla="*/ 0 w 12192000"/>
              <a:gd name="connsiteY5" fmla="*/ 39435 h 3771099"/>
              <a:gd name="connsiteX0" fmla="*/ 0 w 12200238"/>
              <a:gd name="connsiteY0" fmla="*/ 37222 h 3768886"/>
              <a:gd name="connsiteX1" fmla="*/ 8929816 w 12200238"/>
              <a:gd name="connsiteY1" fmla="*/ 1923687 h 3768886"/>
              <a:gd name="connsiteX2" fmla="*/ 12200238 w 12200238"/>
              <a:gd name="connsiteY2" fmla="*/ 976336 h 3768886"/>
              <a:gd name="connsiteX3" fmla="*/ 12192000 w 12200238"/>
              <a:gd name="connsiteY3" fmla="*/ 3768886 h 3768886"/>
              <a:gd name="connsiteX4" fmla="*/ 0 w 12200238"/>
              <a:gd name="connsiteY4" fmla="*/ 3768886 h 3768886"/>
              <a:gd name="connsiteX5" fmla="*/ 0 w 12200238"/>
              <a:gd name="connsiteY5" fmla="*/ 37222 h 3768886"/>
              <a:gd name="connsiteX0" fmla="*/ 0 w 12200238"/>
              <a:gd name="connsiteY0" fmla="*/ 141159 h 3872823"/>
              <a:gd name="connsiteX1" fmla="*/ 12200238 w 12200238"/>
              <a:gd name="connsiteY1" fmla="*/ 1080273 h 3872823"/>
              <a:gd name="connsiteX2" fmla="*/ 12192000 w 12200238"/>
              <a:gd name="connsiteY2" fmla="*/ 3872823 h 3872823"/>
              <a:gd name="connsiteX3" fmla="*/ 0 w 12200238"/>
              <a:gd name="connsiteY3" fmla="*/ 3872823 h 3872823"/>
              <a:gd name="connsiteX4" fmla="*/ 0 w 12200238"/>
              <a:gd name="connsiteY4" fmla="*/ 141159 h 3872823"/>
              <a:gd name="connsiteX0" fmla="*/ 0 w 12200238"/>
              <a:gd name="connsiteY0" fmla="*/ 141159 h 3872823"/>
              <a:gd name="connsiteX1" fmla="*/ 12200238 w 12200238"/>
              <a:gd name="connsiteY1" fmla="*/ 1080273 h 3872823"/>
              <a:gd name="connsiteX2" fmla="*/ 12192000 w 12200238"/>
              <a:gd name="connsiteY2" fmla="*/ 3872823 h 3872823"/>
              <a:gd name="connsiteX3" fmla="*/ 0 w 12200238"/>
              <a:gd name="connsiteY3" fmla="*/ 3872823 h 3872823"/>
              <a:gd name="connsiteX4" fmla="*/ 0 w 12200238"/>
              <a:gd name="connsiteY4" fmla="*/ 141159 h 3872823"/>
              <a:gd name="connsiteX0" fmla="*/ 0 w 12200238"/>
              <a:gd name="connsiteY0" fmla="*/ 43225 h 3774889"/>
              <a:gd name="connsiteX1" fmla="*/ 12200238 w 12200238"/>
              <a:gd name="connsiteY1" fmla="*/ 982339 h 3774889"/>
              <a:gd name="connsiteX2" fmla="*/ 12192000 w 12200238"/>
              <a:gd name="connsiteY2" fmla="*/ 3774889 h 3774889"/>
              <a:gd name="connsiteX3" fmla="*/ 0 w 12200238"/>
              <a:gd name="connsiteY3" fmla="*/ 3774889 h 3774889"/>
              <a:gd name="connsiteX4" fmla="*/ 0 w 12200238"/>
              <a:gd name="connsiteY4" fmla="*/ 43225 h 3774889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194262"/>
              <a:gd name="connsiteY0" fmla="*/ 0 h 3731664"/>
              <a:gd name="connsiteX1" fmla="*/ 12194262 w 12194262"/>
              <a:gd name="connsiteY1" fmla="*/ 939114 h 3731664"/>
              <a:gd name="connsiteX2" fmla="*/ 12192000 w 12194262"/>
              <a:gd name="connsiteY2" fmla="*/ 3731664 h 3731664"/>
              <a:gd name="connsiteX3" fmla="*/ 0 w 12194262"/>
              <a:gd name="connsiteY3" fmla="*/ 3731664 h 3731664"/>
              <a:gd name="connsiteX4" fmla="*/ 0 w 12194262"/>
              <a:gd name="connsiteY4" fmla="*/ 0 h 373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4262" h="3731664">
                <a:moveTo>
                  <a:pt x="0" y="0"/>
                </a:moveTo>
                <a:cubicBezTo>
                  <a:pt x="5377936" y="111224"/>
                  <a:pt x="7262543" y="2121258"/>
                  <a:pt x="12194262" y="939114"/>
                </a:cubicBezTo>
                <a:lnTo>
                  <a:pt x="12192000" y="3731664"/>
                </a:lnTo>
                <a:lnTo>
                  <a:pt x="0" y="373166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57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62FF39-5EC6-42D8-90A8-123EB43DB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70DF0373-069B-4208-B8B2-00D71A51E1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ADDC242-946A-4DC2-B7CC-0C1D9C6630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C86B-96B4-43D1-88B2-5CF2D140B0E1}" type="datetime1">
              <a:rPr lang="de-AT" smtClean="0"/>
              <a:t>25.05.2019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193EF2A-DB9D-472C-975A-F417165F5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BB6E022-169C-4BE7-AD02-22C043F0F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837643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850E059C-A2A8-4DFD-8D54-98F7BD65DC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DCB1478-567A-4717-B288-A23F10A4C3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A084A9E-0AFF-4E5D-88E9-29AB8B61E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A4DA1-3EC0-464E-BD56-C4951F59EA0C}" type="datetime1">
              <a:rPr lang="de-AT" smtClean="0"/>
              <a:t>25.05.2019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BFC5B83-D8D8-4959-A438-4F615175B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B4E2403-350D-45A0-9354-5D9671E49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410765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0C47C68-4B05-425C-8DE2-A2DBAFE592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AAD4D44-6C59-447E-807A-F58C982124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B5E8668-C519-4C77-8B95-1FB295B7C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DB25F-BD14-4827-9DAF-FAEE225DC68A}" type="datetime1">
              <a:rPr lang="de-AT" smtClean="0"/>
              <a:t>25.05.2019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7F14CF5-3D63-4E04-A62D-19E69CBED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40711C4-B68D-4989-B747-D9E1757A12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42513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draußen, Tier, Person, Wasser enthält.&#10;&#10;Automatisch generierte Beschreibung">
            <a:extLst>
              <a:ext uri="{FF2B5EF4-FFF2-40B4-BE49-F238E27FC236}">
                <a16:creationId xmlns:a16="http://schemas.microsoft.com/office/drawing/2014/main" id="{C9258736-9041-48BE-9201-4869336476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" y="2643"/>
            <a:ext cx="12186046" cy="6852713"/>
          </a:xfrm>
          <a:prstGeom prst="rect">
            <a:avLst/>
          </a:prstGeom>
        </p:spPr>
      </p:pic>
      <p:sp>
        <p:nvSpPr>
          <p:cNvPr id="8" name="Rechteck 3">
            <a:extLst>
              <a:ext uri="{FF2B5EF4-FFF2-40B4-BE49-F238E27FC236}">
                <a16:creationId xmlns:a16="http://schemas.microsoft.com/office/drawing/2014/main" id="{9992B290-1686-4DEB-B5AC-2D8C5D7392B4}"/>
              </a:ext>
            </a:extLst>
          </p:cNvPr>
          <p:cNvSpPr/>
          <p:nvPr userDrawn="1"/>
        </p:nvSpPr>
        <p:spPr>
          <a:xfrm flipV="1">
            <a:off x="-9525" y="2768"/>
            <a:ext cx="12211050" cy="5865264"/>
          </a:xfrm>
          <a:custGeom>
            <a:avLst/>
            <a:gdLst>
              <a:gd name="connsiteX0" fmla="*/ 0 w 12192000"/>
              <a:gd name="connsiteY0" fmla="*/ 0 h 3731664"/>
              <a:gd name="connsiteX1" fmla="*/ 12192000 w 12192000"/>
              <a:gd name="connsiteY1" fmla="*/ 0 h 3731664"/>
              <a:gd name="connsiteX2" fmla="*/ 12192000 w 12192000"/>
              <a:gd name="connsiteY2" fmla="*/ 3731664 h 3731664"/>
              <a:gd name="connsiteX3" fmla="*/ 0 w 12192000"/>
              <a:gd name="connsiteY3" fmla="*/ 3731664 h 3731664"/>
              <a:gd name="connsiteX4" fmla="*/ 0 w 12192000"/>
              <a:gd name="connsiteY4" fmla="*/ 0 h 3731664"/>
              <a:gd name="connsiteX0" fmla="*/ 0 w 12192000"/>
              <a:gd name="connsiteY0" fmla="*/ 3 h 3731667"/>
              <a:gd name="connsiteX1" fmla="*/ 6054811 w 12192000"/>
              <a:gd name="connsiteY1" fmla="*/ 1705235 h 3731667"/>
              <a:gd name="connsiteX2" fmla="*/ 12192000 w 12192000"/>
              <a:gd name="connsiteY2" fmla="*/ 3 h 3731667"/>
              <a:gd name="connsiteX3" fmla="*/ 12192000 w 12192000"/>
              <a:gd name="connsiteY3" fmla="*/ 3731667 h 3731667"/>
              <a:gd name="connsiteX4" fmla="*/ 0 w 12192000"/>
              <a:gd name="connsiteY4" fmla="*/ 3731667 h 3731667"/>
              <a:gd name="connsiteX5" fmla="*/ 0 w 12192000"/>
              <a:gd name="connsiteY5" fmla="*/ 3 h 3731667"/>
              <a:gd name="connsiteX0" fmla="*/ 0 w 12192000"/>
              <a:gd name="connsiteY0" fmla="*/ 30535 h 3762199"/>
              <a:gd name="connsiteX1" fmla="*/ 6054811 w 12192000"/>
              <a:gd name="connsiteY1" fmla="*/ 1735767 h 3762199"/>
              <a:gd name="connsiteX2" fmla="*/ 12192000 w 12192000"/>
              <a:gd name="connsiteY2" fmla="*/ 30535 h 3762199"/>
              <a:gd name="connsiteX3" fmla="*/ 12192000 w 12192000"/>
              <a:gd name="connsiteY3" fmla="*/ 3762199 h 3762199"/>
              <a:gd name="connsiteX4" fmla="*/ 0 w 12192000"/>
              <a:gd name="connsiteY4" fmla="*/ 3762199 h 3762199"/>
              <a:gd name="connsiteX5" fmla="*/ 0 w 12192000"/>
              <a:gd name="connsiteY5" fmla="*/ 30535 h 3762199"/>
              <a:gd name="connsiteX0" fmla="*/ 0 w 12192000"/>
              <a:gd name="connsiteY0" fmla="*/ 37694 h 3769358"/>
              <a:gd name="connsiteX1" fmla="*/ 6054811 w 12192000"/>
              <a:gd name="connsiteY1" fmla="*/ 1742926 h 3769358"/>
              <a:gd name="connsiteX2" fmla="*/ 12192000 w 12192000"/>
              <a:gd name="connsiteY2" fmla="*/ 37694 h 3769358"/>
              <a:gd name="connsiteX3" fmla="*/ 12192000 w 12192000"/>
              <a:gd name="connsiteY3" fmla="*/ 3769358 h 3769358"/>
              <a:gd name="connsiteX4" fmla="*/ 0 w 12192000"/>
              <a:gd name="connsiteY4" fmla="*/ 3769358 h 3769358"/>
              <a:gd name="connsiteX5" fmla="*/ 0 w 12192000"/>
              <a:gd name="connsiteY5" fmla="*/ 37694 h 3769358"/>
              <a:gd name="connsiteX0" fmla="*/ 0 w 12192000"/>
              <a:gd name="connsiteY0" fmla="*/ 34909 h 3766573"/>
              <a:gd name="connsiteX1" fmla="*/ 8929816 w 12192000"/>
              <a:gd name="connsiteY1" fmla="*/ 1921374 h 3766573"/>
              <a:gd name="connsiteX2" fmla="*/ 12192000 w 12192000"/>
              <a:gd name="connsiteY2" fmla="*/ 34909 h 3766573"/>
              <a:gd name="connsiteX3" fmla="*/ 12192000 w 12192000"/>
              <a:gd name="connsiteY3" fmla="*/ 3766573 h 3766573"/>
              <a:gd name="connsiteX4" fmla="*/ 0 w 12192000"/>
              <a:gd name="connsiteY4" fmla="*/ 3766573 h 3766573"/>
              <a:gd name="connsiteX5" fmla="*/ 0 w 12192000"/>
              <a:gd name="connsiteY5" fmla="*/ 34909 h 3766573"/>
              <a:gd name="connsiteX0" fmla="*/ 0 w 12192000"/>
              <a:gd name="connsiteY0" fmla="*/ 39435 h 3771099"/>
              <a:gd name="connsiteX1" fmla="*/ 8929816 w 12192000"/>
              <a:gd name="connsiteY1" fmla="*/ 1925900 h 3771099"/>
              <a:gd name="connsiteX2" fmla="*/ 12183762 w 12192000"/>
              <a:gd name="connsiteY2" fmla="*/ 1777619 h 3771099"/>
              <a:gd name="connsiteX3" fmla="*/ 12192000 w 12192000"/>
              <a:gd name="connsiteY3" fmla="*/ 3771099 h 3771099"/>
              <a:gd name="connsiteX4" fmla="*/ 0 w 12192000"/>
              <a:gd name="connsiteY4" fmla="*/ 3771099 h 3771099"/>
              <a:gd name="connsiteX5" fmla="*/ 0 w 12192000"/>
              <a:gd name="connsiteY5" fmla="*/ 39435 h 3771099"/>
              <a:gd name="connsiteX0" fmla="*/ 0 w 12200238"/>
              <a:gd name="connsiteY0" fmla="*/ 37222 h 3768886"/>
              <a:gd name="connsiteX1" fmla="*/ 8929816 w 12200238"/>
              <a:gd name="connsiteY1" fmla="*/ 1923687 h 3768886"/>
              <a:gd name="connsiteX2" fmla="*/ 12200238 w 12200238"/>
              <a:gd name="connsiteY2" fmla="*/ 976336 h 3768886"/>
              <a:gd name="connsiteX3" fmla="*/ 12192000 w 12200238"/>
              <a:gd name="connsiteY3" fmla="*/ 3768886 h 3768886"/>
              <a:gd name="connsiteX4" fmla="*/ 0 w 12200238"/>
              <a:gd name="connsiteY4" fmla="*/ 3768886 h 3768886"/>
              <a:gd name="connsiteX5" fmla="*/ 0 w 12200238"/>
              <a:gd name="connsiteY5" fmla="*/ 37222 h 3768886"/>
              <a:gd name="connsiteX0" fmla="*/ 0 w 12200238"/>
              <a:gd name="connsiteY0" fmla="*/ 141159 h 3872823"/>
              <a:gd name="connsiteX1" fmla="*/ 12200238 w 12200238"/>
              <a:gd name="connsiteY1" fmla="*/ 1080273 h 3872823"/>
              <a:gd name="connsiteX2" fmla="*/ 12192000 w 12200238"/>
              <a:gd name="connsiteY2" fmla="*/ 3872823 h 3872823"/>
              <a:gd name="connsiteX3" fmla="*/ 0 w 12200238"/>
              <a:gd name="connsiteY3" fmla="*/ 3872823 h 3872823"/>
              <a:gd name="connsiteX4" fmla="*/ 0 w 12200238"/>
              <a:gd name="connsiteY4" fmla="*/ 141159 h 3872823"/>
              <a:gd name="connsiteX0" fmla="*/ 0 w 12200238"/>
              <a:gd name="connsiteY0" fmla="*/ 141159 h 3872823"/>
              <a:gd name="connsiteX1" fmla="*/ 12200238 w 12200238"/>
              <a:gd name="connsiteY1" fmla="*/ 1080273 h 3872823"/>
              <a:gd name="connsiteX2" fmla="*/ 12192000 w 12200238"/>
              <a:gd name="connsiteY2" fmla="*/ 3872823 h 3872823"/>
              <a:gd name="connsiteX3" fmla="*/ 0 w 12200238"/>
              <a:gd name="connsiteY3" fmla="*/ 3872823 h 3872823"/>
              <a:gd name="connsiteX4" fmla="*/ 0 w 12200238"/>
              <a:gd name="connsiteY4" fmla="*/ 141159 h 3872823"/>
              <a:gd name="connsiteX0" fmla="*/ 0 w 12200238"/>
              <a:gd name="connsiteY0" fmla="*/ 43225 h 3774889"/>
              <a:gd name="connsiteX1" fmla="*/ 12200238 w 12200238"/>
              <a:gd name="connsiteY1" fmla="*/ 982339 h 3774889"/>
              <a:gd name="connsiteX2" fmla="*/ 12192000 w 12200238"/>
              <a:gd name="connsiteY2" fmla="*/ 3774889 h 3774889"/>
              <a:gd name="connsiteX3" fmla="*/ 0 w 12200238"/>
              <a:gd name="connsiteY3" fmla="*/ 3774889 h 3774889"/>
              <a:gd name="connsiteX4" fmla="*/ 0 w 12200238"/>
              <a:gd name="connsiteY4" fmla="*/ 43225 h 3774889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200238"/>
              <a:gd name="connsiteY0" fmla="*/ 0 h 3731664"/>
              <a:gd name="connsiteX1" fmla="*/ 12200238 w 12200238"/>
              <a:gd name="connsiteY1" fmla="*/ 939114 h 3731664"/>
              <a:gd name="connsiteX2" fmla="*/ 12192000 w 12200238"/>
              <a:gd name="connsiteY2" fmla="*/ 3731664 h 3731664"/>
              <a:gd name="connsiteX3" fmla="*/ 0 w 12200238"/>
              <a:gd name="connsiteY3" fmla="*/ 3731664 h 3731664"/>
              <a:gd name="connsiteX4" fmla="*/ 0 w 12200238"/>
              <a:gd name="connsiteY4" fmla="*/ 0 h 3731664"/>
              <a:gd name="connsiteX0" fmla="*/ 0 w 12194262"/>
              <a:gd name="connsiteY0" fmla="*/ 0 h 3731664"/>
              <a:gd name="connsiteX1" fmla="*/ 12194262 w 12194262"/>
              <a:gd name="connsiteY1" fmla="*/ 939114 h 3731664"/>
              <a:gd name="connsiteX2" fmla="*/ 12192000 w 12194262"/>
              <a:gd name="connsiteY2" fmla="*/ 3731664 h 3731664"/>
              <a:gd name="connsiteX3" fmla="*/ 0 w 12194262"/>
              <a:gd name="connsiteY3" fmla="*/ 3731664 h 3731664"/>
              <a:gd name="connsiteX4" fmla="*/ 0 w 12194262"/>
              <a:gd name="connsiteY4" fmla="*/ 0 h 3731664"/>
              <a:gd name="connsiteX0" fmla="*/ 9525 w 12203787"/>
              <a:gd name="connsiteY0" fmla="*/ 0 h 5865264"/>
              <a:gd name="connsiteX1" fmla="*/ 12203787 w 12203787"/>
              <a:gd name="connsiteY1" fmla="*/ 939114 h 5865264"/>
              <a:gd name="connsiteX2" fmla="*/ 12201525 w 12203787"/>
              <a:gd name="connsiteY2" fmla="*/ 3731664 h 5865264"/>
              <a:gd name="connsiteX3" fmla="*/ 0 w 12203787"/>
              <a:gd name="connsiteY3" fmla="*/ 5865264 h 5865264"/>
              <a:gd name="connsiteX4" fmla="*/ 9525 w 12203787"/>
              <a:gd name="connsiteY4" fmla="*/ 0 h 5865264"/>
              <a:gd name="connsiteX0" fmla="*/ 9525 w 12211050"/>
              <a:gd name="connsiteY0" fmla="*/ 0 h 5865264"/>
              <a:gd name="connsiteX1" fmla="*/ 12203787 w 12211050"/>
              <a:gd name="connsiteY1" fmla="*/ 939114 h 5865264"/>
              <a:gd name="connsiteX2" fmla="*/ 12211050 w 12211050"/>
              <a:gd name="connsiteY2" fmla="*/ 5865264 h 5865264"/>
              <a:gd name="connsiteX3" fmla="*/ 0 w 12211050"/>
              <a:gd name="connsiteY3" fmla="*/ 5865264 h 5865264"/>
              <a:gd name="connsiteX4" fmla="*/ 9525 w 12211050"/>
              <a:gd name="connsiteY4" fmla="*/ 0 h 5865264"/>
              <a:gd name="connsiteX0" fmla="*/ 9525 w 12211050"/>
              <a:gd name="connsiteY0" fmla="*/ 0 h 5868032"/>
              <a:gd name="connsiteX1" fmla="*/ 12203787 w 12211050"/>
              <a:gd name="connsiteY1" fmla="*/ 939114 h 5868032"/>
              <a:gd name="connsiteX2" fmla="*/ 12211050 w 12211050"/>
              <a:gd name="connsiteY2" fmla="*/ 5865264 h 5868032"/>
              <a:gd name="connsiteX3" fmla="*/ 6238875 w 12211050"/>
              <a:gd name="connsiteY3" fmla="*/ 5868032 h 5868032"/>
              <a:gd name="connsiteX4" fmla="*/ 0 w 12211050"/>
              <a:gd name="connsiteY4" fmla="*/ 5865264 h 5868032"/>
              <a:gd name="connsiteX5" fmla="*/ 9525 w 12211050"/>
              <a:gd name="connsiteY5" fmla="*/ 0 h 5868032"/>
              <a:gd name="connsiteX0" fmla="*/ 9525 w 12211050"/>
              <a:gd name="connsiteY0" fmla="*/ 0 h 5865264"/>
              <a:gd name="connsiteX1" fmla="*/ 12203787 w 12211050"/>
              <a:gd name="connsiteY1" fmla="*/ 939114 h 5865264"/>
              <a:gd name="connsiteX2" fmla="*/ 12211050 w 12211050"/>
              <a:gd name="connsiteY2" fmla="*/ 5865264 h 5865264"/>
              <a:gd name="connsiteX3" fmla="*/ 0 w 12211050"/>
              <a:gd name="connsiteY3" fmla="*/ 5865264 h 5865264"/>
              <a:gd name="connsiteX4" fmla="*/ 9525 w 12211050"/>
              <a:gd name="connsiteY4" fmla="*/ 0 h 5865264"/>
              <a:gd name="connsiteX0" fmla="*/ 9525 w 12211050"/>
              <a:gd name="connsiteY0" fmla="*/ 0 h 5865264"/>
              <a:gd name="connsiteX1" fmla="*/ 12203787 w 12211050"/>
              <a:gd name="connsiteY1" fmla="*/ 939114 h 5865264"/>
              <a:gd name="connsiteX2" fmla="*/ 12211050 w 12211050"/>
              <a:gd name="connsiteY2" fmla="*/ 5865264 h 5865264"/>
              <a:gd name="connsiteX3" fmla="*/ 0 w 12211050"/>
              <a:gd name="connsiteY3" fmla="*/ 5865264 h 5865264"/>
              <a:gd name="connsiteX4" fmla="*/ 9525 w 12211050"/>
              <a:gd name="connsiteY4" fmla="*/ 0 h 5865264"/>
              <a:gd name="connsiteX0" fmla="*/ 9525 w 12211050"/>
              <a:gd name="connsiteY0" fmla="*/ 0 h 5865264"/>
              <a:gd name="connsiteX1" fmla="*/ 12203787 w 12211050"/>
              <a:gd name="connsiteY1" fmla="*/ 939114 h 5865264"/>
              <a:gd name="connsiteX2" fmla="*/ 12211050 w 12211050"/>
              <a:gd name="connsiteY2" fmla="*/ 5865264 h 5865264"/>
              <a:gd name="connsiteX3" fmla="*/ 0 w 12211050"/>
              <a:gd name="connsiteY3" fmla="*/ 5865264 h 5865264"/>
              <a:gd name="connsiteX4" fmla="*/ 9525 w 12211050"/>
              <a:gd name="connsiteY4" fmla="*/ 0 h 5865264"/>
              <a:gd name="connsiteX0" fmla="*/ 9525 w 12211050"/>
              <a:gd name="connsiteY0" fmla="*/ 0 h 5865264"/>
              <a:gd name="connsiteX1" fmla="*/ 12203787 w 12211050"/>
              <a:gd name="connsiteY1" fmla="*/ 939114 h 5865264"/>
              <a:gd name="connsiteX2" fmla="*/ 12211050 w 12211050"/>
              <a:gd name="connsiteY2" fmla="*/ 5865264 h 5865264"/>
              <a:gd name="connsiteX3" fmla="*/ 0 w 12211050"/>
              <a:gd name="connsiteY3" fmla="*/ 5865264 h 5865264"/>
              <a:gd name="connsiteX4" fmla="*/ 9525 w 12211050"/>
              <a:gd name="connsiteY4" fmla="*/ 0 h 5865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11050" h="5865264">
                <a:moveTo>
                  <a:pt x="9525" y="0"/>
                </a:moveTo>
                <a:cubicBezTo>
                  <a:pt x="5387461" y="111224"/>
                  <a:pt x="7272068" y="2121258"/>
                  <a:pt x="12203787" y="939114"/>
                </a:cubicBezTo>
                <a:lnTo>
                  <a:pt x="12211050" y="5865264"/>
                </a:lnTo>
                <a:lnTo>
                  <a:pt x="0" y="5865264"/>
                </a:lnTo>
                <a:lnTo>
                  <a:pt x="952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schemeClr val="tx1"/>
              </a:solidFill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3AB07F7-5EEB-4E8D-BD81-F0C1A8D420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30F5629-8941-45C1-B377-6A548F55C0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AD34631-45E9-486A-9A1F-95AED644C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5FD11-B662-4302-8123-196FA5E307E9}" type="datetime1">
              <a:rPr lang="de-AT" smtClean="0"/>
              <a:t>25.05.2019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6D7EAC8-5780-4B04-90B2-2D2B1F17D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0EAE29A-2E2E-4B69-B441-009D66DDA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2BED8AE5-29A5-4DE0-95E2-2273A3C1A49F}"/>
              </a:ext>
            </a:extLst>
          </p:cNvPr>
          <p:cNvSpPr/>
          <p:nvPr userDrawn="1"/>
        </p:nvSpPr>
        <p:spPr>
          <a:xfrm>
            <a:off x="435429" y="1532049"/>
            <a:ext cx="72571" cy="13716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3484291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17C1FDC-9E5D-43C3-8C80-FCD8294EA3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56713E7-AD49-44B9-A819-0D9F577616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DBB8D8E2-07B0-4163-8F71-5DF6F5F67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8AF39A8-BA8D-435A-89AB-897F8D38C7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4568A-93E4-45D8-88FA-1BB50AB896E8}" type="datetime1">
              <a:rPr lang="de-AT" smtClean="0"/>
              <a:t>25.05.2019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9F2A5D9-9BBE-4688-B5DD-8CC6B9219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B99CF88-C69F-4933-84AD-4F741B1D0C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826872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1136EC-7601-47D5-98CE-29F5EDAA2D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5F83CDF-2334-4344-85E2-BBD9180A63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1159F9D-18FD-40CB-B742-70426EEC60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D9E2A7B-1452-420A-B129-F092FC848B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29B9A212-9D5E-44F9-BEFA-BC1EB4123E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499D6380-EBBC-4564-9CD7-99B17BEE94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19F3B-75BB-40B8-9F85-B2AA8B97BD5E}" type="datetime1">
              <a:rPr lang="de-AT" smtClean="0"/>
              <a:t>25.05.2019</a:t>
            </a:fld>
            <a:endParaRPr lang="de-AT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D4322626-3D14-4174-B181-935878FED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3830A0C1-A364-47B8-B2A3-637FBDEDC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63411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5F54474-B524-4E6A-B7FB-B5118DFAF9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A6004154-500A-46BC-914F-BC31B1178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85CEF-BA64-4900-B655-D2E96EB27F5D}" type="datetime1">
              <a:rPr lang="de-AT" smtClean="0"/>
              <a:t>25.05.2019</a:t>
            </a:fld>
            <a:endParaRPr lang="de-AT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B72B3A1-3F17-4298-B40A-97FD4716FF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DCA10E4-733B-484A-AD02-DE45D6B07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592294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603F3882-6741-4F64-84A9-CA9B0D8AA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68EFF-92BF-4A4E-95F8-32F245B46B30}" type="datetime1">
              <a:rPr lang="de-AT" smtClean="0"/>
              <a:t>25.05.2019</a:t>
            </a:fld>
            <a:endParaRPr lang="de-A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8F0FF0E-7536-447E-97C0-235DA8BE0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F015D9C-DB67-4088-B835-15F2ACF50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30861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8FF7EC8-2DAB-4A4B-B0BC-41A3E8D5D8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99DA11C-E121-4DD6-B8A1-95CA627063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6A51ECE-2A01-4E17-8DA3-F9A72EEA28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47A4C60-8B8B-4D92-ABD4-A366C93DB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55422-ACAB-4441-988A-C7EE5C30D614}" type="datetime1">
              <a:rPr lang="de-AT" smtClean="0"/>
              <a:t>25.05.2019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5FE3AFD-86E7-41CB-92E5-FDEC41F06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AEC009F-4C79-4F69-9D82-386CE0BB2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12537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67EE363-D455-439F-A85D-C874E13A88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2F0DC690-A421-4A5B-82A1-4BB7C14E0F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3FBC7B5-9303-49C4-BB1C-421FC2E3C2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2034AF4-2828-4A02-9517-9837F7208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1948D-BCCF-4EA6-8955-C2B28613B859}" type="datetime1">
              <a:rPr lang="de-AT" smtClean="0"/>
              <a:t>25.05.2019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7C4E2B3-84E9-45E4-8609-500AE4AD26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F71C332-8837-4DDB-AB44-B23957F40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08B3-1891-4F65-A8B3-D7BA4CC4E6F5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68362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AC2BFC04-5A9D-4469-A551-AAE01A0F3A52}"/>
              </a:ext>
            </a:extLst>
          </p:cNvPr>
          <p:cNvSpPr/>
          <p:nvPr userDrawn="1"/>
        </p:nvSpPr>
        <p:spPr>
          <a:xfrm>
            <a:off x="143400" y="144000"/>
            <a:ext cx="11905200" cy="657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C74AB2C3-5045-4555-9581-9C713BA4F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8D097A2-257F-413A-BA11-FB50F52C86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A75F8A1-8480-4163-A99E-69A7F3500C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39B9F3-0D3E-4508-BC9A-69FC8F81D624}" type="datetime1">
              <a:rPr lang="de-AT" smtClean="0"/>
              <a:t>25.05.2019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364D92E-10D3-4141-9888-3067675121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D3EA572-BD40-463D-9B06-65542EAE85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/>
            <a:fld id="{813D08B3-1891-4F65-A8B3-D7BA4CC4E6F5}" type="slidenum">
              <a:rPr lang="de-AT" smtClean="0"/>
              <a:pPr algn="ctr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957121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search/photos/turtle?utm_source=unsplash&amp;utm_medium=referral&amp;utm_content=creditCopyText" TargetMode="External"/><Relationship Id="rId2" Type="http://schemas.openxmlformats.org/officeDocument/2006/relationships/hyperlink" Target="https://unsplash.com/photos/aGihPIbrtVE?utm_source=unsplash&amp;utm_medium=referral&amp;utm_content=creditCopyText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search/photos/turtle?utm_source=unsplash&amp;utm_medium=referral&amp;utm_content=creditCopyText" TargetMode="External"/><Relationship Id="rId2" Type="http://schemas.openxmlformats.org/officeDocument/2006/relationships/hyperlink" Target="https://unsplash.com/photos/aGihPIbrtVE?utm_source=unsplash&amp;utm_medium=referral&amp;utm_content=creditCopyText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unsplash.com/photos/-xedXUP3eyc?utm_source=unsplash&amp;utm_medium=referral&amp;utm_content=creditCopyText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C20700-3825-48CE-82E1-4CBFA7BA859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Hey, </a:t>
            </a:r>
            <a:r>
              <a:rPr lang="de-AT" dirty="0" err="1"/>
              <a:t>Dude</a:t>
            </a:r>
            <a:r>
              <a:rPr lang="de-AT" dirty="0"/>
              <a:t>!</a:t>
            </a:r>
          </a:p>
        </p:txBody>
      </p:sp>
      <p:sp>
        <p:nvSpPr>
          <p:cNvPr id="6" name="Untertitel 5">
            <a:extLst>
              <a:ext uri="{FF2B5EF4-FFF2-40B4-BE49-F238E27FC236}">
                <a16:creationId xmlns:a16="http://schemas.microsoft.com/office/drawing/2014/main" id="{253CD423-52AC-4272-B1E1-47AC303D7E8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Auf den Spuren Millionen Jahre alter Kreaturen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E6F06A62-6566-4C33-B588-CEEE56C6FC6A}"/>
              </a:ext>
            </a:extLst>
          </p:cNvPr>
          <p:cNvSpPr txBox="1"/>
          <p:nvPr/>
        </p:nvSpPr>
        <p:spPr>
          <a:xfrm>
            <a:off x="8839200" y="6633031"/>
            <a:ext cx="3352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AT" sz="800" i="1" dirty="0" err="1">
                <a:solidFill>
                  <a:schemeClr val="bg1">
                    <a:lumMod val="75000"/>
                  </a:schemeClr>
                </a:solidFill>
              </a:rPr>
              <a:t>Photo</a:t>
            </a:r>
            <a:r>
              <a:rPr lang="de-AT" sz="800" i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de-AT" sz="800" i="1" dirty="0" err="1">
                <a:solidFill>
                  <a:schemeClr val="bg1">
                    <a:lumMod val="75000"/>
                  </a:schemeClr>
                </a:solidFill>
              </a:rPr>
              <a:t>by</a:t>
            </a:r>
            <a:r>
              <a:rPr lang="de-AT" sz="800" i="1" dirty="0">
                <a:solidFill>
                  <a:schemeClr val="bg1">
                    <a:lumMod val="75000"/>
                  </a:schemeClr>
                </a:solidFill>
              </a:rPr>
              <a:t> </a:t>
            </a:r>
            <a:r>
              <a:rPr lang="de-AT" sz="800" i="1" dirty="0">
                <a:solidFill>
                  <a:schemeClr val="bg1">
                    <a:lumMod val="7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Kris Mikael </a:t>
            </a:r>
            <a:r>
              <a:rPr lang="de-AT" sz="800" i="1" dirty="0" err="1">
                <a:solidFill>
                  <a:schemeClr val="bg1">
                    <a:lumMod val="7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Krister</a:t>
            </a:r>
            <a:r>
              <a:rPr lang="de-AT" sz="800" i="1" dirty="0">
                <a:solidFill>
                  <a:schemeClr val="bg1">
                    <a:lumMod val="75000"/>
                  </a:schemeClr>
                </a:solidFill>
              </a:rPr>
              <a:t> on </a:t>
            </a:r>
            <a:r>
              <a:rPr lang="de-AT" sz="800" i="1" dirty="0" err="1">
                <a:solidFill>
                  <a:schemeClr val="bg1">
                    <a:lumMod val="7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 lang="de-AT" sz="800" i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804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5BAAA455-B5F4-4C57-ADC0-0165F0B30F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Die wohl ältesten…</a:t>
            </a:r>
          </a:p>
        </p:txBody>
      </p:sp>
      <p:sp>
        <p:nvSpPr>
          <p:cNvPr id="11" name="Inhaltsplatzhalter 10">
            <a:extLst>
              <a:ext uri="{FF2B5EF4-FFF2-40B4-BE49-F238E27FC236}">
                <a16:creationId xmlns:a16="http://schemas.microsoft.com/office/drawing/2014/main" id="{206CF67F-9F83-4136-AA2E-35308C4B1B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296002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0EEE9AA-C1F5-444D-A0F5-FC1219C897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Von klein bis groß</a:t>
            </a:r>
          </a:p>
        </p:txBody>
      </p:sp>
      <p:sp>
        <p:nvSpPr>
          <p:cNvPr id="10" name="Inhaltsplatzhalter 9">
            <a:extLst>
              <a:ext uri="{FF2B5EF4-FFF2-40B4-BE49-F238E27FC236}">
                <a16:creationId xmlns:a16="http://schemas.microsoft.com/office/drawing/2014/main" id="{672A5402-A7FC-4A59-9FC5-70C99542DD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723142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84C6E09F-0802-4020-AB41-D79A6D475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Halsberger-Schildkröten</a:t>
            </a:r>
          </a:p>
        </p:txBody>
      </p:sp>
      <p:sp>
        <p:nvSpPr>
          <p:cNvPr id="13" name="Inhaltsplatzhalter 12">
            <a:extLst>
              <a:ext uri="{FF2B5EF4-FFF2-40B4-BE49-F238E27FC236}">
                <a16:creationId xmlns:a16="http://schemas.microsoft.com/office/drawing/2014/main" id="{5366F3F7-166D-4A08-BBB8-1DAE867B5B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053288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703324-CEB8-4B26-A0A8-1F75705B20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Halswender-Schildkröten</a:t>
            </a:r>
          </a:p>
        </p:txBody>
      </p:sp>
      <p:sp>
        <p:nvSpPr>
          <p:cNvPr id="13" name="Inhaltsplatzhalter 12">
            <a:extLst>
              <a:ext uri="{FF2B5EF4-FFF2-40B4-BE49-F238E27FC236}">
                <a16:creationId xmlns:a16="http://schemas.microsoft.com/office/drawing/2014/main" id="{6BA8C034-5CDD-4B43-80C3-7F8399A7D4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6129543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A355A0-FCC6-4094-BFFB-F7D7866B2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Gefährdung</a:t>
            </a:r>
          </a:p>
        </p:txBody>
      </p:sp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CB5CE7C0-974A-4AA3-BA63-3C1F789C15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1710026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AC5B56-A723-428D-8E76-1A09FE73B1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Umfrage 2016 in Österreich (Quelle: Radio Wien – Tier und wir – Jänner 2016)</a:t>
            </a:r>
          </a:p>
        </p:txBody>
      </p:sp>
      <p:graphicFrame>
        <p:nvGraphicFramePr>
          <p:cNvPr id="12" name="Inhaltsplatzhalter 11">
            <a:extLst>
              <a:ext uri="{FF2B5EF4-FFF2-40B4-BE49-F238E27FC236}">
                <a16:creationId xmlns:a16="http://schemas.microsoft.com/office/drawing/2014/main" id="{F074B9C0-AFD1-4C59-9D67-E21FC598B86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6290666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5" name="Inhaltsplatzhalter 14">
            <a:extLst>
              <a:ext uri="{FF2B5EF4-FFF2-40B4-BE49-F238E27FC236}">
                <a16:creationId xmlns:a16="http://schemas.microsoft.com/office/drawing/2014/main" id="{83A64B78-2E16-44C2-801B-465CA1EC684E}"/>
              </a:ext>
            </a:extLst>
          </p:cNvPr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306084770"/>
              </p:ext>
            </p:extLst>
          </p:nvPr>
        </p:nvGraphicFramePr>
        <p:xfrm>
          <a:off x="7008813" y="2505075"/>
          <a:ext cx="5183187" cy="3684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677686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94B0ED-402C-4F11-9E4D-7E309C9CC3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Artenschutz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45B6ADE-C53F-49A1-B7AC-B92A2B5859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/>
              <a:t>Washingtoner Artenschutzabkommen CITES (1975)</a:t>
            </a:r>
          </a:p>
          <a:p>
            <a:r>
              <a:rPr lang="de-AT" dirty="0"/>
              <a:t>Strenge Überwachung bei Ex- und Import</a:t>
            </a:r>
          </a:p>
          <a:p>
            <a:r>
              <a:rPr lang="de-AT" dirty="0"/>
              <a:t>Katalogisierung der Tiere durch Microchips oder Fotos von Rücken- und Bauchpanzer</a:t>
            </a:r>
          </a:p>
          <a:p>
            <a:r>
              <a:rPr lang="de-AT" dirty="0"/>
              <a:t>Dokumentation von Kauf und Verkauf</a:t>
            </a:r>
          </a:p>
          <a:p>
            <a:r>
              <a:rPr lang="de-AT" dirty="0"/>
              <a:t>Empfindliche Strafen bis zu Haftstrafen</a:t>
            </a:r>
          </a:p>
          <a:p>
            <a:r>
              <a:rPr lang="de-AT" dirty="0"/>
              <a:t>Nachzuchtprojekte (z.B. Allwetterzoo Münster)</a:t>
            </a:r>
          </a:p>
        </p:txBody>
      </p:sp>
    </p:spTree>
    <p:extLst>
      <p:ext uri="{BB962C8B-B14F-4D97-AF65-F5344CB8AC3E}">
        <p14:creationId xmlns:p14="http://schemas.microsoft.com/office/powerpoint/2010/main" val="21906140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13">
            <a:extLst>
              <a:ext uri="{FF2B5EF4-FFF2-40B4-BE49-F238E27FC236}">
                <a16:creationId xmlns:a16="http://schemas.microsoft.com/office/drawing/2014/main" id="{E48032C4-892F-4437-9113-10E718FC2416}"/>
              </a:ext>
            </a:extLst>
          </p:cNvPr>
          <p:cNvSpPr txBox="1">
            <a:spLocks/>
          </p:cNvSpPr>
          <p:nvPr/>
        </p:nvSpPr>
        <p:spPr>
          <a:xfrm flipH="1">
            <a:off x="0" y="3895249"/>
            <a:ext cx="12192000" cy="2962751"/>
          </a:xfrm>
          <a:custGeom>
            <a:avLst/>
            <a:gdLst>
              <a:gd name="connsiteX0" fmla="*/ 12486732 w 13339868"/>
              <a:gd name="connsiteY0" fmla="*/ 1914 h 2962751"/>
              <a:gd name="connsiteX1" fmla="*/ 6703529 w 13339868"/>
              <a:gd name="connsiteY1" fmla="*/ 827870 h 2962751"/>
              <a:gd name="connsiteX2" fmla="*/ 704617 w 13339868"/>
              <a:gd name="connsiteY2" fmla="*/ 1735152 h 2962751"/>
              <a:gd name="connsiteX3" fmla="*/ 0 w 13339868"/>
              <a:gd name="connsiteY3" fmla="*/ 1775657 h 2962751"/>
              <a:gd name="connsiteX4" fmla="*/ 0 w 13339868"/>
              <a:gd name="connsiteY4" fmla="*/ 2962751 h 2962751"/>
              <a:gd name="connsiteX5" fmla="*/ 13339868 w 13339868"/>
              <a:gd name="connsiteY5" fmla="*/ 2962751 h 2962751"/>
              <a:gd name="connsiteX6" fmla="*/ 13339868 w 13339868"/>
              <a:gd name="connsiteY6" fmla="*/ 13763 h 2962751"/>
              <a:gd name="connsiteX7" fmla="*/ 12991874 w 13339868"/>
              <a:gd name="connsiteY7" fmla="*/ 2211 h 2962751"/>
              <a:gd name="connsiteX8" fmla="*/ 12486732 w 13339868"/>
              <a:gd name="connsiteY8" fmla="*/ 1914 h 2962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339868" h="2962751">
                <a:moveTo>
                  <a:pt x="12486732" y="1914"/>
                </a:moveTo>
                <a:cubicBezTo>
                  <a:pt x="11089145" y="23578"/>
                  <a:pt x="9273241" y="233112"/>
                  <a:pt x="6703529" y="827870"/>
                </a:cubicBezTo>
                <a:cubicBezTo>
                  <a:pt x="4500510" y="1337758"/>
                  <a:pt x="2693772" y="1601336"/>
                  <a:pt x="704617" y="1735152"/>
                </a:cubicBezTo>
                <a:lnTo>
                  <a:pt x="0" y="1775657"/>
                </a:lnTo>
                <a:lnTo>
                  <a:pt x="0" y="2962751"/>
                </a:lnTo>
                <a:lnTo>
                  <a:pt x="13339868" y="2962751"/>
                </a:lnTo>
                <a:lnTo>
                  <a:pt x="13339868" y="13763"/>
                </a:lnTo>
                <a:lnTo>
                  <a:pt x="12991874" y="2211"/>
                </a:lnTo>
                <a:cubicBezTo>
                  <a:pt x="12829592" y="-567"/>
                  <a:pt x="12661430" y="-794"/>
                  <a:pt x="12486732" y="1914"/>
                </a:cubicBezTo>
                <a:close/>
              </a:path>
            </a:pathLst>
          </a:custGeom>
          <a:solidFill>
            <a:schemeClr val="tx1">
              <a:alpha val="62000"/>
            </a:schemeClr>
          </a:solidFill>
        </p:spPr>
        <p:txBody>
          <a:bodyPr vert="horz" wrap="square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GB" sz="1800" b="0" kern="1200" dirty="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buFont typeface="Arial" panose="020B0604020202020204" pitchFamily="34" charset="0"/>
              <a:buNone/>
            </a:pPr>
            <a:r>
              <a:rPr lang="de-DE"/>
              <a:t>Bild einfügen</a:t>
            </a:r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E71B685F-7325-4F63-910E-77200987A2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000" y="4690872"/>
            <a:ext cx="10800000" cy="1188720"/>
          </a:xfrm>
        </p:spPr>
        <p:txBody>
          <a:bodyPr>
            <a:normAutofit/>
          </a:bodyPr>
          <a:lstStyle/>
          <a:p>
            <a:r>
              <a:rPr lang="de-AT" sz="4400" dirty="0">
                <a:solidFill>
                  <a:schemeClr val="bg1"/>
                </a:solidFill>
              </a:rPr>
              <a:t>VIELEN DANK</a:t>
            </a:r>
          </a:p>
        </p:txBody>
      </p:sp>
      <p:sp>
        <p:nvSpPr>
          <p:cNvPr id="7" name="Rechteck 6" descr="Unterer Akzentblock für Folienbild">
            <a:extLst>
              <a:ext uri="{FF2B5EF4-FFF2-40B4-BE49-F238E27FC236}">
                <a16:creationId xmlns:a16="http://schemas.microsoft.com/office/drawing/2014/main" id="{88E71226-7895-412A-AF99-D2D22BAED2A2}"/>
              </a:ext>
            </a:extLst>
          </p:cNvPr>
          <p:cNvSpPr/>
          <p:nvPr/>
        </p:nvSpPr>
        <p:spPr>
          <a:xfrm>
            <a:off x="438912" y="4690872"/>
            <a:ext cx="73152" cy="118872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0774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8C9AB7-F4AD-4A3C-8FE4-F6733AA6D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Zum Einfügen: Urheber-Angaben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D0645A7E-B95F-477D-8E9D-94E8A780A5D8}"/>
              </a:ext>
            </a:extLst>
          </p:cNvPr>
          <p:cNvSpPr txBox="1"/>
          <p:nvPr/>
        </p:nvSpPr>
        <p:spPr>
          <a:xfrm>
            <a:off x="1438275" y="1863197"/>
            <a:ext cx="2333625" cy="215444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r>
              <a:rPr lang="de-AT" sz="800" i="1" dirty="0" err="1">
                <a:solidFill>
                  <a:schemeClr val="bg1">
                    <a:lumMod val="75000"/>
                  </a:schemeClr>
                </a:solidFill>
              </a:rPr>
              <a:t>Photo</a:t>
            </a:r>
            <a:r>
              <a:rPr lang="de-AT" sz="800" i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de-AT" sz="800" i="1" dirty="0" err="1">
                <a:solidFill>
                  <a:schemeClr val="bg1">
                    <a:lumMod val="75000"/>
                  </a:schemeClr>
                </a:solidFill>
              </a:rPr>
              <a:t>by</a:t>
            </a:r>
            <a:r>
              <a:rPr lang="de-AT" sz="800" i="1" dirty="0">
                <a:solidFill>
                  <a:schemeClr val="bg1">
                    <a:lumMod val="75000"/>
                  </a:schemeClr>
                </a:solidFill>
              </a:rPr>
              <a:t> </a:t>
            </a:r>
            <a:r>
              <a:rPr lang="de-AT" sz="800" i="1" dirty="0">
                <a:solidFill>
                  <a:schemeClr val="bg1">
                    <a:lumMod val="7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Kris Mikael </a:t>
            </a:r>
            <a:r>
              <a:rPr lang="de-AT" sz="800" i="1" dirty="0" err="1">
                <a:solidFill>
                  <a:schemeClr val="bg1">
                    <a:lumMod val="7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Krister</a:t>
            </a:r>
            <a:r>
              <a:rPr lang="de-AT" sz="800" i="1" dirty="0">
                <a:solidFill>
                  <a:schemeClr val="bg1">
                    <a:lumMod val="75000"/>
                  </a:schemeClr>
                </a:solidFill>
              </a:rPr>
              <a:t> on </a:t>
            </a:r>
            <a:r>
              <a:rPr lang="de-AT" sz="800" i="1" dirty="0" err="1">
                <a:solidFill>
                  <a:schemeClr val="bg1">
                    <a:lumMod val="7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 lang="de-AT" sz="800" i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861EB061-625F-4585-9E0F-15E202C5257E}"/>
              </a:ext>
            </a:extLst>
          </p:cNvPr>
          <p:cNvSpPr txBox="1"/>
          <p:nvPr/>
        </p:nvSpPr>
        <p:spPr>
          <a:xfrm>
            <a:off x="696000" y="1318386"/>
            <a:ext cx="742275" cy="4873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20000"/>
              </a:lnSpc>
            </a:pPr>
            <a:r>
              <a:rPr lang="de-AT" sz="1100" dirty="0"/>
              <a:t>FOLIE-</a:t>
            </a:r>
            <a:r>
              <a:rPr lang="de-AT" sz="1100" dirty="0" err="1"/>
              <a:t>Nr</a:t>
            </a:r>
            <a:endParaRPr lang="de-AT" sz="1100" dirty="0"/>
          </a:p>
          <a:p>
            <a:pPr>
              <a:lnSpc>
                <a:spcPct val="220000"/>
              </a:lnSpc>
            </a:pPr>
            <a:r>
              <a:rPr lang="de-AT" sz="1100" dirty="0"/>
              <a:t>Titelfolie</a:t>
            </a:r>
          </a:p>
          <a:p>
            <a:pPr>
              <a:lnSpc>
                <a:spcPct val="220000"/>
              </a:lnSpc>
            </a:pPr>
            <a:r>
              <a:rPr lang="de-AT" sz="1100" dirty="0"/>
              <a:t>2</a:t>
            </a:r>
          </a:p>
          <a:p>
            <a:pPr>
              <a:lnSpc>
                <a:spcPct val="220000"/>
              </a:lnSpc>
            </a:pPr>
            <a:r>
              <a:rPr lang="de-AT" sz="1100" dirty="0"/>
              <a:t>4</a:t>
            </a:r>
          </a:p>
          <a:p>
            <a:pPr>
              <a:lnSpc>
                <a:spcPct val="220000"/>
              </a:lnSpc>
            </a:pPr>
            <a:r>
              <a:rPr lang="de-AT" sz="1100" dirty="0"/>
              <a:t>6</a:t>
            </a:r>
          </a:p>
          <a:p>
            <a:pPr>
              <a:lnSpc>
                <a:spcPct val="220000"/>
              </a:lnSpc>
            </a:pPr>
            <a:r>
              <a:rPr lang="de-AT" sz="1100" dirty="0"/>
              <a:t>7</a:t>
            </a:r>
          </a:p>
          <a:p>
            <a:pPr>
              <a:lnSpc>
                <a:spcPct val="220000"/>
              </a:lnSpc>
            </a:pPr>
            <a:r>
              <a:rPr lang="de-AT" sz="1100" dirty="0"/>
              <a:t>8</a:t>
            </a:r>
          </a:p>
          <a:p>
            <a:pPr>
              <a:lnSpc>
                <a:spcPct val="220000"/>
              </a:lnSpc>
            </a:pPr>
            <a:r>
              <a:rPr lang="de-AT" sz="1100" dirty="0"/>
              <a:t>11</a:t>
            </a:r>
          </a:p>
          <a:p>
            <a:pPr>
              <a:lnSpc>
                <a:spcPct val="220000"/>
              </a:lnSpc>
            </a:pPr>
            <a:r>
              <a:rPr lang="de-AT" sz="1100" dirty="0"/>
              <a:t>13</a:t>
            </a:r>
          </a:p>
          <a:p>
            <a:pPr>
              <a:lnSpc>
                <a:spcPct val="220000"/>
              </a:lnSpc>
            </a:pPr>
            <a:r>
              <a:rPr lang="de-AT" sz="1100" dirty="0"/>
              <a:t>14</a:t>
            </a:r>
          </a:p>
          <a:p>
            <a:pPr>
              <a:lnSpc>
                <a:spcPct val="220000"/>
              </a:lnSpc>
            </a:pPr>
            <a:r>
              <a:rPr lang="de-AT" sz="1100" dirty="0"/>
              <a:t>15</a:t>
            </a:r>
          </a:p>
          <a:p>
            <a:pPr>
              <a:lnSpc>
                <a:spcPct val="220000"/>
              </a:lnSpc>
            </a:pPr>
            <a:r>
              <a:rPr lang="de-AT" sz="1100" dirty="0"/>
              <a:t>16</a:t>
            </a:r>
          </a:p>
          <a:p>
            <a:pPr>
              <a:lnSpc>
                <a:spcPct val="220000"/>
              </a:lnSpc>
            </a:pPr>
            <a:r>
              <a:rPr lang="de-AT" sz="1100" dirty="0"/>
              <a:t>20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B1303C8-95F6-446C-AC66-EEACBA8A956B}"/>
              </a:ext>
            </a:extLst>
          </p:cNvPr>
          <p:cNvSpPr txBox="1"/>
          <p:nvPr/>
        </p:nvSpPr>
        <p:spPr>
          <a:xfrm>
            <a:off x="1438275" y="2265467"/>
            <a:ext cx="2333625" cy="159462"/>
          </a:xfrm>
          <a:prstGeom prst="rect">
            <a:avLst/>
          </a:prstGeom>
          <a:noFill/>
        </p:spPr>
        <p:txBody>
          <a:bodyPr wrap="square" lIns="36000" tIns="0" rIns="36000" bIns="36000" rtlCol="0">
            <a:spAutoFit/>
          </a:bodyPr>
          <a:lstStyle/>
          <a:p>
            <a:r>
              <a:rPr lang="en-US" sz="800" i="1" dirty="0">
                <a:solidFill>
                  <a:schemeClr val="bg1">
                    <a:lumMod val="75000"/>
                  </a:schemeClr>
                </a:solidFill>
              </a:rPr>
              <a:t>Photo by </a:t>
            </a:r>
            <a:r>
              <a:rPr lang="en-US" sz="800" i="1" dirty="0">
                <a:solidFill>
                  <a:schemeClr val="bg1">
                    <a:lumMod val="75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Lukas </a:t>
            </a:r>
            <a:r>
              <a:rPr lang="en-US" sz="800" i="1" dirty="0" err="1">
                <a:solidFill>
                  <a:schemeClr val="bg1">
                    <a:lumMod val="75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Bornhauser</a:t>
            </a:r>
            <a:r>
              <a:rPr lang="en-US" sz="800" i="1" dirty="0">
                <a:solidFill>
                  <a:schemeClr val="bg1">
                    <a:lumMod val="75000"/>
                  </a:schemeClr>
                </a:solidFill>
              </a:rPr>
              <a:t> on </a:t>
            </a:r>
            <a:r>
              <a:rPr lang="en-US" sz="800" i="1" dirty="0" err="1">
                <a:solidFill>
                  <a:schemeClr val="bg1">
                    <a:lumMod val="7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 lang="de-AT" sz="800" i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455FA3D2-0D3A-45C7-9EA7-857E295FA8DA}"/>
              </a:ext>
            </a:extLst>
          </p:cNvPr>
          <p:cNvSpPr txBox="1"/>
          <p:nvPr/>
        </p:nvSpPr>
        <p:spPr>
          <a:xfrm>
            <a:off x="1438275" y="2628691"/>
            <a:ext cx="5435337" cy="159462"/>
          </a:xfrm>
          <a:prstGeom prst="rect">
            <a:avLst/>
          </a:prstGeom>
          <a:noFill/>
        </p:spPr>
        <p:txBody>
          <a:bodyPr wrap="square" lIns="36000" tIns="0" rIns="36000" bIns="36000" rtlCol="0">
            <a:spAutoFit/>
          </a:bodyPr>
          <a:lstStyle/>
          <a:p>
            <a:r>
              <a:rPr lang="de-DE" sz="800" i="1" dirty="0" err="1">
                <a:solidFill>
                  <a:schemeClr val="bg1">
                    <a:lumMod val="75000"/>
                  </a:schemeClr>
                </a:solidFill>
              </a:rPr>
              <a:t>Photo</a:t>
            </a:r>
            <a:r>
              <a:rPr lang="de-DE" sz="800" i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de-DE" sz="800" i="1" dirty="0" err="1">
                <a:solidFill>
                  <a:schemeClr val="bg1">
                    <a:lumMod val="75000"/>
                  </a:schemeClr>
                </a:solidFill>
              </a:rPr>
              <a:t>by</a:t>
            </a:r>
            <a:r>
              <a:rPr lang="de-DE" sz="800" i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de-DE" sz="800" i="1" dirty="0" err="1">
                <a:solidFill>
                  <a:schemeClr val="bg1">
                    <a:lumMod val="75000"/>
                  </a:schemeClr>
                </a:solidFill>
              </a:rPr>
              <a:t>Sarefo</a:t>
            </a:r>
            <a:r>
              <a:rPr lang="de-DE" sz="800" i="1" dirty="0">
                <a:solidFill>
                  <a:schemeClr val="bg1">
                    <a:lumMod val="75000"/>
                  </a:schemeClr>
                </a:solidFill>
              </a:rPr>
              <a:t> - Eigenes Werk, CC BY 2.5, https://commons.wikimedia.org/w/index.php?curid=1656904</a:t>
            </a:r>
            <a:endParaRPr lang="de-AT" sz="800" i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DC7CB0E7-F91D-4049-82E0-097D6CA9F748}"/>
              </a:ext>
            </a:extLst>
          </p:cNvPr>
          <p:cNvSpPr txBox="1"/>
          <p:nvPr/>
        </p:nvSpPr>
        <p:spPr>
          <a:xfrm>
            <a:off x="1438274" y="3010965"/>
            <a:ext cx="5792177" cy="159462"/>
          </a:xfrm>
          <a:prstGeom prst="rect">
            <a:avLst/>
          </a:prstGeom>
          <a:noFill/>
        </p:spPr>
        <p:txBody>
          <a:bodyPr wrap="square" lIns="36000" tIns="0" rIns="36000" bIns="36000" rtlCol="0">
            <a:spAutoFit/>
          </a:bodyPr>
          <a:lstStyle/>
          <a:p>
            <a:r>
              <a:rPr lang="de-DE" sz="800" i="1" dirty="0" err="1">
                <a:solidFill>
                  <a:schemeClr val="bg1">
                    <a:lumMod val="75000"/>
                  </a:schemeClr>
                </a:solidFill>
              </a:rPr>
              <a:t>Photo</a:t>
            </a:r>
            <a:r>
              <a:rPr lang="de-DE" sz="800" i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de-DE" sz="800" i="1" dirty="0" err="1">
                <a:solidFill>
                  <a:schemeClr val="bg1">
                    <a:lumMod val="75000"/>
                  </a:schemeClr>
                </a:solidFill>
              </a:rPr>
              <a:t>by</a:t>
            </a:r>
            <a:r>
              <a:rPr lang="de-DE" sz="800" i="1" dirty="0">
                <a:solidFill>
                  <a:schemeClr val="bg1">
                    <a:lumMod val="75000"/>
                  </a:schemeClr>
                </a:solidFill>
              </a:rPr>
              <a:t> Wolfgang </a:t>
            </a:r>
            <a:r>
              <a:rPr lang="de-DE" sz="800" i="1" dirty="0" err="1">
                <a:solidFill>
                  <a:schemeClr val="bg1">
                    <a:lumMod val="75000"/>
                  </a:schemeClr>
                </a:solidFill>
              </a:rPr>
              <a:t>Simlinger</a:t>
            </a:r>
            <a:r>
              <a:rPr lang="de-DE" sz="800" i="1" dirty="0">
                <a:solidFill>
                  <a:schemeClr val="bg1">
                    <a:lumMod val="75000"/>
                  </a:schemeClr>
                </a:solidFill>
              </a:rPr>
              <a:t>, www.simi.at - Eigenes Werk, Gemeinfrei, https://commons.wikimedia.org/w/index.php?curid=1845844</a:t>
            </a:r>
            <a:endParaRPr lang="de-AT" sz="800" i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A81F27D5-758D-4E36-9CCE-86261481CB98}"/>
              </a:ext>
            </a:extLst>
          </p:cNvPr>
          <p:cNvSpPr txBox="1"/>
          <p:nvPr/>
        </p:nvSpPr>
        <p:spPr>
          <a:xfrm>
            <a:off x="1438272" y="3380745"/>
            <a:ext cx="5792177" cy="159462"/>
          </a:xfrm>
          <a:prstGeom prst="rect">
            <a:avLst/>
          </a:prstGeom>
          <a:noFill/>
        </p:spPr>
        <p:txBody>
          <a:bodyPr wrap="square" lIns="36000" tIns="0" rIns="36000" bIns="36000" rtlCol="0">
            <a:spAutoFit/>
          </a:bodyPr>
          <a:lstStyle/>
          <a:p>
            <a:r>
              <a:rPr lang="de-DE" sz="800" i="1" dirty="0" err="1">
                <a:solidFill>
                  <a:schemeClr val="bg1">
                    <a:lumMod val="75000"/>
                  </a:schemeClr>
                </a:solidFill>
              </a:rPr>
              <a:t>Photo</a:t>
            </a:r>
            <a:r>
              <a:rPr lang="de-DE" sz="800" i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de-DE" sz="800" i="1" dirty="0" err="1">
                <a:solidFill>
                  <a:schemeClr val="bg1">
                    <a:lumMod val="75000"/>
                  </a:schemeClr>
                </a:solidFill>
              </a:rPr>
              <a:t>by</a:t>
            </a:r>
            <a:r>
              <a:rPr lang="de-DE" sz="800" i="1" dirty="0">
                <a:solidFill>
                  <a:schemeClr val="bg1">
                    <a:lumMod val="75000"/>
                  </a:schemeClr>
                </a:solidFill>
              </a:rPr>
              <a:t> M. </a:t>
            </a:r>
            <a:r>
              <a:rPr lang="de-DE" sz="800" i="1" dirty="0" err="1">
                <a:solidFill>
                  <a:schemeClr val="bg1">
                    <a:lumMod val="75000"/>
                  </a:schemeClr>
                </a:solidFill>
              </a:rPr>
              <a:t>Noth</a:t>
            </a:r>
            <a:r>
              <a:rPr lang="de-DE" sz="800" i="1" dirty="0">
                <a:solidFill>
                  <a:schemeClr val="bg1">
                    <a:lumMod val="75000"/>
                  </a:schemeClr>
                </a:solidFill>
              </a:rPr>
              <a:t> - Eigenes Werk, CC BY 1.0, https://commons.wikimedia.org/w/index.php?curid=53221</a:t>
            </a:r>
            <a:endParaRPr lang="de-AT" sz="800" i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2BF1F3B2-8837-421F-AF67-5A1879124C81}"/>
              </a:ext>
            </a:extLst>
          </p:cNvPr>
          <p:cNvSpPr txBox="1"/>
          <p:nvPr/>
        </p:nvSpPr>
        <p:spPr>
          <a:xfrm>
            <a:off x="1438274" y="3747428"/>
            <a:ext cx="2428969" cy="159462"/>
          </a:xfrm>
          <a:prstGeom prst="rect">
            <a:avLst/>
          </a:prstGeom>
          <a:noFill/>
        </p:spPr>
        <p:txBody>
          <a:bodyPr wrap="square" lIns="36000" tIns="0" rIns="36000" bIns="36000" rtlCol="0">
            <a:spAutoFit/>
          </a:bodyPr>
          <a:lstStyle/>
          <a:p>
            <a:r>
              <a:rPr lang="en-US" sz="800" i="1" dirty="0">
                <a:solidFill>
                  <a:schemeClr val="bg1">
                    <a:lumMod val="75000"/>
                  </a:schemeClr>
                </a:solidFill>
              </a:rPr>
              <a:t>Photo by Jakob Owens on </a:t>
            </a:r>
            <a:r>
              <a:rPr lang="en-US" sz="800" i="1" dirty="0" err="1">
                <a:solidFill>
                  <a:schemeClr val="bg1">
                    <a:lumMod val="75000"/>
                  </a:schemeClr>
                </a:solidFill>
              </a:rPr>
              <a:t>Unsplash</a:t>
            </a:r>
            <a:endParaRPr lang="de-AT" sz="800" i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FDD0CC61-9856-499C-ADAD-C95E8760B1A1}"/>
              </a:ext>
            </a:extLst>
          </p:cNvPr>
          <p:cNvSpPr txBox="1"/>
          <p:nvPr/>
        </p:nvSpPr>
        <p:spPr>
          <a:xfrm>
            <a:off x="1438274" y="4106435"/>
            <a:ext cx="2428969" cy="159462"/>
          </a:xfrm>
          <a:prstGeom prst="rect">
            <a:avLst/>
          </a:prstGeom>
          <a:noFill/>
        </p:spPr>
        <p:txBody>
          <a:bodyPr wrap="square" lIns="36000" tIns="0" rIns="36000" bIns="36000" rtlCol="0">
            <a:spAutoFit/>
          </a:bodyPr>
          <a:lstStyle/>
          <a:p>
            <a:r>
              <a:rPr lang="en-US" sz="800" i="1" dirty="0">
                <a:solidFill>
                  <a:schemeClr val="bg1">
                    <a:lumMod val="75000"/>
                  </a:schemeClr>
                </a:solidFill>
              </a:rPr>
              <a:t>Photo by </a:t>
            </a:r>
            <a:r>
              <a:rPr lang="en-US" sz="800" i="1" dirty="0" err="1">
                <a:solidFill>
                  <a:schemeClr val="bg1">
                    <a:lumMod val="75000"/>
                  </a:schemeClr>
                </a:solidFill>
              </a:rPr>
              <a:t>jcob</a:t>
            </a:r>
            <a:r>
              <a:rPr lang="en-US" sz="800" i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800" i="1" dirty="0" err="1">
                <a:solidFill>
                  <a:schemeClr val="bg1">
                    <a:lumMod val="75000"/>
                  </a:schemeClr>
                </a:solidFill>
              </a:rPr>
              <a:t>nasyr</a:t>
            </a:r>
            <a:r>
              <a:rPr lang="en-US" sz="800" i="1" dirty="0">
                <a:solidFill>
                  <a:schemeClr val="bg1">
                    <a:lumMod val="75000"/>
                  </a:schemeClr>
                </a:solidFill>
              </a:rPr>
              <a:t> on </a:t>
            </a:r>
            <a:r>
              <a:rPr lang="en-US" sz="800" i="1" dirty="0" err="1">
                <a:solidFill>
                  <a:schemeClr val="bg1">
                    <a:lumMod val="75000"/>
                  </a:schemeClr>
                </a:solidFill>
              </a:rPr>
              <a:t>Unsplash</a:t>
            </a:r>
            <a:endParaRPr lang="de-AT" sz="800" i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3CC26B9D-EAA0-44C8-80B1-7656EF246246}"/>
              </a:ext>
            </a:extLst>
          </p:cNvPr>
          <p:cNvSpPr txBox="1"/>
          <p:nvPr/>
        </p:nvSpPr>
        <p:spPr>
          <a:xfrm>
            <a:off x="1438271" y="4488810"/>
            <a:ext cx="5792177" cy="159462"/>
          </a:xfrm>
          <a:prstGeom prst="rect">
            <a:avLst/>
          </a:prstGeom>
          <a:noFill/>
        </p:spPr>
        <p:txBody>
          <a:bodyPr wrap="square" lIns="36000" tIns="0" rIns="36000" bIns="36000" rtlCol="0">
            <a:spAutoFit/>
          </a:bodyPr>
          <a:lstStyle/>
          <a:p>
            <a:r>
              <a:rPr lang="de-DE" sz="800" i="1" dirty="0" err="1">
                <a:solidFill>
                  <a:schemeClr val="bg1">
                    <a:lumMod val="75000"/>
                  </a:schemeClr>
                </a:solidFill>
              </a:rPr>
              <a:t>Photo</a:t>
            </a:r>
            <a:r>
              <a:rPr lang="de-DE" sz="800" i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de-DE" sz="800" i="1" dirty="0" err="1">
                <a:solidFill>
                  <a:schemeClr val="bg1">
                    <a:lumMod val="75000"/>
                  </a:schemeClr>
                </a:solidFill>
              </a:rPr>
              <a:t>by</a:t>
            </a:r>
            <a:r>
              <a:rPr lang="de-DE" sz="800" i="1" dirty="0">
                <a:solidFill>
                  <a:schemeClr val="bg1">
                    <a:lumMod val="75000"/>
                  </a:schemeClr>
                </a:solidFill>
              </a:rPr>
              <a:t> Fritz Geller-Grimm - Eigenes Werk, CC BY-SA 2.5, https://commons.wikimedia.org/w/index.php?curid=453302</a:t>
            </a:r>
            <a:endParaRPr lang="de-AT" sz="800" i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31108E38-9D92-4DA6-B21A-53CA89360513}"/>
              </a:ext>
            </a:extLst>
          </p:cNvPr>
          <p:cNvSpPr txBox="1"/>
          <p:nvPr/>
        </p:nvSpPr>
        <p:spPr>
          <a:xfrm>
            <a:off x="1438272" y="5527130"/>
            <a:ext cx="5792177" cy="282573"/>
          </a:xfrm>
          <a:prstGeom prst="rect">
            <a:avLst/>
          </a:prstGeom>
          <a:noFill/>
        </p:spPr>
        <p:txBody>
          <a:bodyPr wrap="square" lIns="36000" tIns="0" rIns="36000" bIns="36000" rtlCol="0">
            <a:spAutoFit/>
          </a:bodyPr>
          <a:lstStyle/>
          <a:p>
            <a:r>
              <a:rPr lang="de-DE" sz="800" i="1" dirty="0" err="1">
                <a:solidFill>
                  <a:schemeClr val="bg1">
                    <a:lumMod val="75000"/>
                  </a:schemeClr>
                </a:solidFill>
              </a:rPr>
              <a:t>Photo</a:t>
            </a:r>
            <a:r>
              <a:rPr lang="de-DE" sz="800" i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de-DE" sz="800" i="1" dirty="0" err="1">
                <a:solidFill>
                  <a:schemeClr val="bg1">
                    <a:lumMod val="75000"/>
                  </a:schemeClr>
                </a:solidFill>
              </a:rPr>
              <a:t>by</a:t>
            </a:r>
            <a:r>
              <a:rPr lang="de-DE" sz="800" i="1" dirty="0">
                <a:solidFill>
                  <a:schemeClr val="bg1">
                    <a:lumMod val="75000"/>
                  </a:schemeClr>
                </a:solidFill>
              </a:rPr>
              <a:t> fir0002flagstaffotos [at] </a:t>
            </a:r>
            <a:r>
              <a:rPr lang="de-DE" sz="800" i="1" dirty="0" err="1">
                <a:solidFill>
                  <a:schemeClr val="bg1">
                    <a:lumMod val="75000"/>
                  </a:schemeClr>
                </a:solidFill>
              </a:rPr>
              <a:t>gmail.comCanon</a:t>
            </a:r>
            <a:r>
              <a:rPr lang="de-DE" sz="800" i="1" dirty="0">
                <a:solidFill>
                  <a:schemeClr val="bg1">
                    <a:lumMod val="75000"/>
                  </a:schemeClr>
                </a:solidFill>
              </a:rPr>
              <a:t> 20D + Tamron 28-75mm f/2.8 - Eigenes Werk, GFDL 1.2, https://commons.wikimedia.org/w/index.php?curid=445552</a:t>
            </a:r>
            <a:endParaRPr lang="de-AT" sz="800" i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D0BC8602-0850-4529-BE69-784ABA5795F4}"/>
              </a:ext>
            </a:extLst>
          </p:cNvPr>
          <p:cNvSpPr txBox="1"/>
          <p:nvPr/>
        </p:nvSpPr>
        <p:spPr>
          <a:xfrm>
            <a:off x="1438271" y="5191155"/>
            <a:ext cx="5792177" cy="159462"/>
          </a:xfrm>
          <a:prstGeom prst="rect">
            <a:avLst/>
          </a:prstGeom>
          <a:noFill/>
        </p:spPr>
        <p:txBody>
          <a:bodyPr wrap="square" lIns="36000" tIns="0" rIns="36000" bIns="36000" rtlCol="0">
            <a:spAutoFit/>
          </a:bodyPr>
          <a:lstStyle/>
          <a:p>
            <a:r>
              <a:rPr lang="de-DE" sz="800" i="1" dirty="0" err="1">
                <a:solidFill>
                  <a:schemeClr val="bg1">
                    <a:lumMod val="75000"/>
                  </a:schemeClr>
                </a:solidFill>
              </a:rPr>
              <a:t>Photo</a:t>
            </a:r>
            <a:r>
              <a:rPr lang="de-DE" sz="800" i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de-DE" sz="800" i="1" dirty="0" err="1">
                <a:solidFill>
                  <a:schemeClr val="bg1">
                    <a:lumMod val="75000"/>
                  </a:schemeClr>
                </a:solidFill>
              </a:rPr>
              <a:t>licensed</a:t>
            </a:r>
            <a:r>
              <a:rPr lang="de-DE" sz="800" i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de-DE" sz="800" i="1" dirty="0" err="1">
                <a:solidFill>
                  <a:schemeClr val="bg1">
                    <a:lumMod val="75000"/>
                  </a:schemeClr>
                </a:solidFill>
              </a:rPr>
              <a:t>by</a:t>
            </a:r>
            <a:r>
              <a:rPr lang="de-DE" sz="800" i="1" dirty="0">
                <a:solidFill>
                  <a:schemeClr val="bg1">
                    <a:lumMod val="75000"/>
                  </a:schemeClr>
                </a:solidFill>
              </a:rPr>
              <a:t> CC BY-SA 3.0, https://commons.wikimedia.org/w/index.php?curid=523076</a:t>
            </a:r>
            <a:endParaRPr lang="de-AT" sz="800" i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F94C6050-E849-4E92-98D0-CAA9C6A876ED}"/>
              </a:ext>
            </a:extLst>
          </p:cNvPr>
          <p:cNvSpPr txBox="1"/>
          <p:nvPr/>
        </p:nvSpPr>
        <p:spPr>
          <a:xfrm>
            <a:off x="1438272" y="5869850"/>
            <a:ext cx="2771775" cy="338554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r>
              <a:rPr lang="de-AT" sz="800" i="1" dirty="0" err="1">
                <a:solidFill>
                  <a:schemeClr val="bg1">
                    <a:lumMod val="75000"/>
                  </a:schemeClr>
                </a:solidFill>
              </a:rPr>
              <a:t>Photo</a:t>
            </a:r>
            <a:r>
              <a:rPr lang="de-AT" sz="800" i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de-AT" sz="800" i="1" dirty="0" err="1">
                <a:solidFill>
                  <a:schemeClr val="bg1">
                    <a:lumMod val="75000"/>
                  </a:schemeClr>
                </a:solidFill>
              </a:rPr>
              <a:t>by</a:t>
            </a:r>
            <a:r>
              <a:rPr lang="de-AT" sz="800" i="1" dirty="0">
                <a:solidFill>
                  <a:schemeClr val="bg1">
                    <a:lumMod val="75000"/>
                  </a:schemeClr>
                </a:solidFill>
              </a:rPr>
              <a:t> Krüger - Krüger, CC BY-SA 3.0, https://commons.wikimedia.org/w/index.php?curid=33083177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4218DA10-CE8B-4BAB-9D99-86D130C8C014}"/>
              </a:ext>
            </a:extLst>
          </p:cNvPr>
          <p:cNvSpPr txBox="1"/>
          <p:nvPr/>
        </p:nvSpPr>
        <p:spPr>
          <a:xfrm>
            <a:off x="1438271" y="4824785"/>
            <a:ext cx="5792177" cy="159462"/>
          </a:xfrm>
          <a:prstGeom prst="rect">
            <a:avLst/>
          </a:prstGeom>
          <a:noFill/>
        </p:spPr>
        <p:txBody>
          <a:bodyPr wrap="square" lIns="36000" tIns="0" rIns="36000" bIns="36000" rtlCol="0">
            <a:spAutoFit/>
          </a:bodyPr>
          <a:lstStyle/>
          <a:p>
            <a:r>
              <a:rPr lang="de-DE" sz="800" i="1" dirty="0">
                <a:solidFill>
                  <a:schemeClr val="bg1">
                    <a:lumMod val="75000"/>
                  </a:schemeClr>
                </a:solidFill>
              </a:rPr>
              <a:t>eingefügt über Online-Bilder </a:t>
            </a:r>
            <a:r>
              <a:rPr lang="de-DE" sz="800" i="1" dirty="0">
                <a:solidFill>
                  <a:schemeClr val="bg1">
                    <a:lumMod val="75000"/>
                  </a:schemeClr>
                </a:solidFill>
                <a:sym typeface="Wingdings" panose="05000000000000000000" pitchFamily="2" charset="2"/>
              </a:rPr>
              <a:t> CC-Lizenz</a:t>
            </a:r>
            <a:endParaRPr lang="de-AT" sz="800" i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A8214BC6-AAF2-467C-A6F2-F518E7E16D9D}"/>
              </a:ext>
            </a:extLst>
          </p:cNvPr>
          <p:cNvSpPr txBox="1"/>
          <p:nvPr/>
        </p:nvSpPr>
        <p:spPr>
          <a:xfrm>
            <a:off x="8841395" y="4309718"/>
            <a:ext cx="2294605" cy="215444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r>
              <a:rPr lang="en-US" sz="800" i="1" dirty="0">
                <a:solidFill>
                  <a:schemeClr val="bg1">
                    <a:lumMod val="75000"/>
                  </a:schemeClr>
                </a:solidFill>
              </a:rPr>
              <a:t>Hand vector created by </a:t>
            </a:r>
            <a:r>
              <a:rPr lang="en-US" sz="800" i="1" dirty="0" err="1">
                <a:solidFill>
                  <a:schemeClr val="bg1">
                    <a:lumMod val="75000"/>
                  </a:schemeClr>
                </a:solidFill>
              </a:rPr>
              <a:t>freepik</a:t>
            </a:r>
            <a:r>
              <a:rPr lang="en-US" sz="800" i="1" dirty="0">
                <a:solidFill>
                  <a:schemeClr val="bg1">
                    <a:lumMod val="75000"/>
                  </a:schemeClr>
                </a:solidFill>
              </a:rPr>
              <a:t> - www.freepik.com</a:t>
            </a:r>
          </a:p>
        </p:txBody>
      </p:sp>
    </p:spTree>
    <p:extLst>
      <p:ext uri="{BB962C8B-B14F-4D97-AF65-F5344CB8AC3E}">
        <p14:creationId xmlns:p14="http://schemas.microsoft.com/office/powerpoint/2010/main" val="42265429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4292FCB-A985-4754-8048-50A442FEF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Schildkröten – Millionen Jahre alt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A15ACEA-2819-4DF3-AFB3-F27ABA8BB9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/>
              <a:t>Vor 220 Millionen Jahren erstmals erschienen</a:t>
            </a:r>
          </a:p>
          <a:p>
            <a:r>
              <a:rPr lang="de-AT" dirty="0"/>
              <a:t>Zählen zur Gruppe der Kriechtiere oder Reptilien</a:t>
            </a:r>
          </a:p>
          <a:p>
            <a:r>
              <a:rPr lang="de-AT" dirty="0"/>
              <a:t>Derzeit kennt man 341 Arten mit über 200 Unterarten</a:t>
            </a:r>
          </a:p>
          <a:p>
            <a:r>
              <a:rPr lang="de-AT" dirty="0"/>
              <a:t>Haben sich an die unterschiedlichsten ökologischen Gegebenheiten angepasst: Land, Wüste, Wasser</a:t>
            </a:r>
          </a:p>
          <a:p>
            <a:r>
              <a:rPr lang="de-AT" dirty="0"/>
              <a:t>Durch menschliche Einflüsse sind heute viele Arten leider akut gefährdet</a:t>
            </a:r>
          </a:p>
        </p:txBody>
      </p:sp>
    </p:spTree>
    <p:extLst>
      <p:ext uri="{BB962C8B-B14F-4D97-AF65-F5344CB8AC3E}">
        <p14:creationId xmlns:p14="http://schemas.microsoft.com/office/powerpoint/2010/main" val="1819819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D7EF5FAD-32CD-4F47-AD31-02D628098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Verbreitung weltweit</a:t>
            </a:r>
          </a:p>
        </p:txBody>
      </p:sp>
      <p:sp>
        <p:nvSpPr>
          <p:cNvPr id="11" name="Inhaltsplatzhalter 10">
            <a:extLst>
              <a:ext uri="{FF2B5EF4-FFF2-40B4-BE49-F238E27FC236}">
                <a16:creationId xmlns:a16="http://schemas.microsoft.com/office/drawing/2014/main" id="{CDBA924A-ED2D-40B5-9071-63902F6DB4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5880947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FE57F2-9B62-429A-97DC-00F54F62C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Verbreitung in Europa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129B202-C1E2-4F22-BFF0-2B2D2ABED2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/>
              <a:t>In Europa existieren neben den Meeresschildkröten nur neun einheimische Arten</a:t>
            </a:r>
          </a:p>
          <a:p>
            <a:r>
              <a:rPr lang="de-AT" dirty="0"/>
              <a:t>4 Land- und 5 Wasserschildkröten</a:t>
            </a:r>
          </a:p>
          <a:p>
            <a:r>
              <a:rPr lang="de-AT" dirty="0"/>
              <a:t>D/A/CH beherbergen nur eine einheimische Art, die Europäische Sumpfschildkröte</a:t>
            </a:r>
          </a:p>
        </p:txBody>
      </p:sp>
    </p:spTree>
    <p:extLst>
      <p:ext uri="{BB962C8B-B14F-4D97-AF65-F5344CB8AC3E}">
        <p14:creationId xmlns:p14="http://schemas.microsoft.com/office/powerpoint/2010/main" val="4275542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EDB4390-F08F-4005-9F77-FEA4C4008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Der Panzer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4E9E6F3-9BB8-424A-8E9F-E1F5216DF2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/>
              <a:t>Der Knochenpanzer besteht aus massiven Knochenplatten</a:t>
            </a:r>
          </a:p>
          <a:p>
            <a:r>
              <a:rPr lang="de-AT" dirty="0"/>
              <a:t>Er umschließt alle wichtigen Organe und Körperregionen</a:t>
            </a:r>
          </a:p>
          <a:p>
            <a:r>
              <a:rPr lang="de-AT" dirty="0"/>
              <a:t>Entwickelte sich aus den Wirbelbögen und den Rippen</a:t>
            </a:r>
          </a:p>
          <a:p>
            <a:r>
              <a:rPr lang="de-AT" dirty="0"/>
              <a:t>Setzt sich aus Rückenpanzer und Bauchpanzer zusammen</a:t>
            </a:r>
          </a:p>
          <a:p>
            <a:r>
              <a:rPr lang="de-AT" dirty="0"/>
              <a:t>Über dem Knochenpanzer je nach Art:</a:t>
            </a:r>
          </a:p>
          <a:p>
            <a:pPr lvl="1"/>
            <a:r>
              <a:rPr lang="de-AT" dirty="0"/>
              <a:t>lederartige Hautschicht (z.B. Weichschildkröten) oder</a:t>
            </a:r>
          </a:p>
          <a:p>
            <a:pPr lvl="1"/>
            <a:r>
              <a:rPr lang="de-AT" dirty="0"/>
              <a:t>Schicht aus Hornschildern (aus Keratin)</a:t>
            </a:r>
          </a:p>
        </p:txBody>
      </p:sp>
    </p:spTree>
    <p:extLst>
      <p:ext uri="{BB962C8B-B14F-4D97-AF65-F5344CB8AC3E}">
        <p14:creationId xmlns:p14="http://schemas.microsoft.com/office/powerpoint/2010/main" val="2420067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C0F09F5-38E0-4A1A-AD1D-A1FB04241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Spezialisten der Sinne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715F70A-4B9F-464F-ACCB-74552B427B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/>
              <a:t>Schildkröten sehen äußerst gut und können Farben besser differenzieren als der Mensch</a:t>
            </a:r>
          </a:p>
          <a:p>
            <a:r>
              <a:rPr lang="de-AT" dirty="0"/>
              <a:t>Die Linse der Wasserschildkröten gleicht den Brechungswinkel von Wasser aus</a:t>
            </a:r>
          </a:p>
          <a:p>
            <a:r>
              <a:rPr lang="de-AT" dirty="0"/>
              <a:t>Geruchssinn ist besonders stark ausgeprägt. Sie riechen durch eine kauende Bewegung des Unterkiefers</a:t>
            </a:r>
          </a:p>
          <a:p>
            <a:r>
              <a:rPr lang="de-AT" dirty="0"/>
              <a:t>Haben voll ausgebildetes Innen- und Mittelohr</a:t>
            </a:r>
          </a:p>
          <a:p>
            <a:r>
              <a:rPr lang="de-AT" dirty="0"/>
              <a:t>Gute kognitive Fähigkeiten für Futterquellen und Fluchtwege</a:t>
            </a:r>
          </a:p>
          <a:p>
            <a:r>
              <a:rPr lang="de-AT" dirty="0"/>
              <a:t>Schmerzempfindung, Temperatursinn, Gleichgewichtssinn</a:t>
            </a:r>
          </a:p>
        </p:txBody>
      </p:sp>
    </p:spTree>
    <p:extLst>
      <p:ext uri="{BB962C8B-B14F-4D97-AF65-F5344CB8AC3E}">
        <p14:creationId xmlns:p14="http://schemas.microsoft.com/office/powerpoint/2010/main" val="19449677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2657BB-6056-409D-910F-8E23CE0924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Allesfresser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4957791-849D-4AF3-8FB6-20B643EF40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/>
              <a:t>Bei 160 Jahre alten fossilen Schildkröten entdeckte man noch Zähne.</a:t>
            </a:r>
          </a:p>
          <a:p>
            <a:r>
              <a:rPr lang="de-AT" dirty="0"/>
              <a:t>Heutige Schildkröten haben Kieferleisten als kräftige Schneidwerkzeuge</a:t>
            </a:r>
          </a:p>
          <a:p>
            <a:r>
              <a:rPr lang="de-AT" dirty="0"/>
              <a:t>Kauen nicht, sondern verschlingen</a:t>
            </a:r>
          </a:p>
          <a:p>
            <a:r>
              <a:rPr lang="de-AT" dirty="0"/>
              <a:t>Fressen je nach Art alles:</a:t>
            </a:r>
          </a:p>
          <a:p>
            <a:pPr lvl="1"/>
            <a:r>
              <a:rPr lang="de-AT" dirty="0"/>
              <a:t>Wiesenkräuter, Blüten, Früchte</a:t>
            </a:r>
          </a:p>
          <a:p>
            <a:pPr lvl="1"/>
            <a:r>
              <a:rPr lang="de-AT" dirty="0"/>
              <a:t>Wasserpflanzen und Algen</a:t>
            </a:r>
          </a:p>
          <a:p>
            <a:pPr lvl="1"/>
            <a:r>
              <a:rPr lang="de-AT" dirty="0"/>
              <a:t>Insekten, Würmer, Schnecken, Fische, Krabben, Quallen</a:t>
            </a:r>
          </a:p>
          <a:p>
            <a:pPr lvl="1"/>
            <a:r>
              <a:rPr lang="de-AT" dirty="0"/>
              <a:t>Aas, Ausscheidungsprodukte von Säugetieren </a:t>
            </a:r>
          </a:p>
        </p:txBody>
      </p:sp>
    </p:spTree>
    <p:extLst>
      <p:ext uri="{BB962C8B-B14F-4D97-AF65-F5344CB8AC3E}">
        <p14:creationId xmlns:p14="http://schemas.microsoft.com/office/powerpoint/2010/main" val="27039184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872A0E-32A8-41E9-867B-E4561C8F61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Fortpflanzung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96427DF-27E6-4861-A457-1811C41A68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/>
              <a:t>Weibchen können Samen des Männchens speichern und sind deshalb über Jahre auch ohne Männchen fruchtbar</a:t>
            </a:r>
          </a:p>
          <a:p>
            <a:r>
              <a:rPr lang="de-AT" dirty="0"/>
              <a:t>Die Weibchen legen zwischen 1 und 200 Eier in Nistgruben</a:t>
            </a:r>
          </a:p>
          <a:p>
            <a:r>
              <a:rPr lang="de-AT" dirty="0"/>
              <a:t>Die meisten Arten überlassen das Brüten der Sonne</a:t>
            </a:r>
          </a:p>
          <a:p>
            <a:r>
              <a:rPr lang="de-AT" dirty="0"/>
              <a:t>Die Inkubationszeit dauert 50 bis 250 Tage</a:t>
            </a:r>
          </a:p>
        </p:txBody>
      </p:sp>
    </p:spTree>
    <p:extLst>
      <p:ext uri="{BB962C8B-B14F-4D97-AF65-F5344CB8AC3E}">
        <p14:creationId xmlns:p14="http://schemas.microsoft.com/office/powerpoint/2010/main" val="17120469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D2A303-E711-4517-AE5D-0A2460747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Mögliches Höchstalter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34E4390-0170-4356-B491-F44203D111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/>
              <a:t>Auch die Lebenserwartung ist abhängig von der Art</a:t>
            </a:r>
          </a:p>
          <a:p>
            <a:r>
              <a:rPr lang="de-AT" dirty="0"/>
              <a:t>Griechische Landschildkröten werden in Natur durchschnittlich 10 Jahre alt</a:t>
            </a:r>
          </a:p>
          <a:p>
            <a:r>
              <a:rPr lang="de-AT" dirty="0"/>
              <a:t>Haustier-Schildkröten können bei guter Pflege 40 Jahre und mehr werden</a:t>
            </a:r>
          </a:p>
          <a:p>
            <a:r>
              <a:rPr lang="de-AT" dirty="0"/>
              <a:t>Meeresschildkröten werden etwa 75 Jahre und mehr</a:t>
            </a:r>
          </a:p>
          <a:p>
            <a:r>
              <a:rPr lang="de-AT" dirty="0"/>
              <a:t>Dosenschildkröten: durchschnittlich 100 Jahre</a:t>
            </a:r>
          </a:p>
          <a:p>
            <a:r>
              <a:rPr lang="de-AT" dirty="0"/>
              <a:t>Ein paar Extra-Exemplare haben wir auf der nächsten Folie</a:t>
            </a:r>
          </a:p>
        </p:txBody>
      </p:sp>
    </p:spTree>
    <p:extLst>
      <p:ext uri="{BB962C8B-B14F-4D97-AF65-F5344CB8AC3E}">
        <p14:creationId xmlns:p14="http://schemas.microsoft.com/office/powerpoint/2010/main" val="19954429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664</Words>
  <Application>Microsoft Office PowerPoint</Application>
  <PresentationFormat>Breitbild</PresentationFormat>
  <Paragraphs>92</Paragraphs>
  <Slides>18</Slides>
  <Notes>0</Notes>
  <HiddenSlides>1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</vt:lpstr>
      <vt:lpstr>Hey, Dude!</vt:lpstr>
      <vt:lpstr>Schildkröten – Millionen Jahre alt</vt:lpstr>
      <vt:lpstr>Verbreitung weltweit</vt:lpstr>
      <vt:lpstr>Verbreitung in Europa</vt:lpstr>
      <vt:lpstr>Der Panzer</vt:lpstr>
      <vt:lpstr>Spezialisten der Sinne</vt:lpstr>
      <vt:lpstr>Allesfresser</vt:lpstr>
      <vt:lpstr>Fortpflanzung</vt:lpstr>
      <vt:lpstr>Mögliches Höchstalter</vt:lpstr>
      <vt:lpstr>Die wohl ältesten…</vt:lpstr>
      <vt:lpstr>Von klein bis groß</vt:lpstr>
      <vt:lpstr>Halsberger-Schildkröten</vt:lpstr>
      <vt:lpstr>Halswender-Schildkröten</vt:lpstr>
      <vt:lpstr>Gefährdung</vt:lpstr>
      <vt:lpstr>Umfrage 2016 in Österreich (Quelle: Radio Wien – Tier und wir – Jänner 2016)</vt:lpstr>
      <vt:lpstr>Artenschutz</vt:lpstr>
      <vt:lpstr>VIELEN DANK</vt:lpstr>
      <vt:lpstr>Zum Einfügen: Urheber-Angaben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Universum der Schildkröten</dc:title>
  <dc:creator>Horst Brunsteiner</dc:creator>
  <cp:lastModifiedBy>Horst Brunsteiner</cp:lastModifiedBy>
  <cp:revision>10</cp:revision>
  <cp:lastPrinted>2019-05-25T08:01:23Z</cp:lastPrinted>
  <dcterms:created xsi:type="dcterms:W3CDTF">2019-05-24T16:20:31Z</dcterms:created>
  <dcterms:modified xsi:type="dcterms:W3CDTF">2019-05-25T10:58:16Z</dcterms:modified>
</cp:coreProperties>
</file>