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9" r:id="rId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4D1"/>
    <a:srgbClr val="2E6CA4"/>
    <a:srgbClr val="6E7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D05A59-98BF-41B4-8B71-EC42D4E43801}" v="1" dt="2019-05-25T10:47:34.4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07" autoAdjust="0"/>
  </p:normalViewPr>
  <p:slideViewPr>
    <p:cSldViewPr snapToGrid="0">
      <p:cViewPr varScale="1">
        <p:scale>
          <a:sx n="64" d="100"/>
          <a:sy n="64" d="100"/>
        </p:scale>
        <p:origin x="63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D1C89B0E-41D8-47D0-9310-EDE018361EC8}"/>
    <pc:docChg chg="custSel delSld modSld modMainMaster">
      <pc:chgData name="Horst Brunsteiner" userId="3de5f8aa5585549e" providerId="LiveId" clId="{D1C89B0E-41D8-47D0-9310-EDE018361EC8}" dt="2019-05-25T10:47:34.884" v="23" actId="27636"/>
      <pc:docMkLst>
        <pc:docMk/>
      </pc:docMkLst>
      <pc:sldChg chg="del">
        <pc:chgData name="Horst Brunsteiner" userId="3de5f8aa5585549e" providerId="LiveId" clId="{D1C89B0E-41D8-47D0-9310-EDE018361EC8}" dt="2019-05-25T10:45:58.571" v="0" actId="2696"/>
        <pc:sldMkLst>
          <pc:docMk/>
          <pc:sldMk cId="705804728" sldId="257"/>
        </pc:sldMkLst>
      </pc:sldChg>
      <pc:sldChg chg="del">
        <pc:chgData name="Horst Brunsteiner" userId="3de5f8aa5585549e" providerId="LiveId" clId="{D1C89B0E-41D8-47D0-9310-EDE018361EC8}" dt="2019-05-25T10:45:58.578" v="1" actId="2696"/>
        <pc:sldMkLst>
          <pc:docMk/>
          <pc:sldMk cId="1819819483" sldId="258"/>
        </pc:sldMkLst>
      </pc:sldChg>
      <pc:sldChg chg="del">
        <pc:chgData name="Horst Brunsteiner" userId="3de5f8aa5585549e" providerId="LiveId" clId="{D1C89B0E-41D8-47D0-9310-EDE018361EC8}" dt="2019-05-25T10:45:58.583" v="2" actId="2696"/>
        <pc:sldMkLst>
          <pc:docMk/>
          <pc:sldMk cId="409703422" sldId="259"/>
        </pc:sldMkLst>
      </pc:sldChg>
      <pc:sldChg chg="del">
        <pc:chgData name="Horst Brunsteiner" userId="3de5f8aa5585549e" providerId="LiveId" clId="{D1C89B0E-41D8-47D0-9310-EDE018361EC8}" dt="2019-05-25T10:45:58.588" v="3" actId="2696"/>
        <pc:sldMkLst>
          <pc:docMk/>
          <pc:sldMk cId="4120794426" sldId="260"/>
        </pc:sldMkLst>
      </pc:sldChg>
      <pc:sldChg chg="del">
        <pc:chgData name="Horst Brunsteiner" userId="3de5f8aa5585549e" providerId="LiveId" clId="{D1C89B0E-41D8-47D0-9310-EDE018361EC8}" dt="2019-05-25T10:45:58.594" v="4" actId="2696"/>
        <pc:sldMkLst>
          <pc:docMk/>
          <pc:sldMk cId="3588094725" sldId="261"/>
        </pc:sldMkLst>
      </pc:sldChg>
      <pc:sldChg chg="del">
        <pc:chgData name="Horst Brunsteiner" userId="3de5f8aa5585549e" providerId="LiveId" clId="{D1C89B0E-41D8-47D0-9310-EDE018361EC8}" dt="2019-05-25T10:46:02.001" v="21" actId="2696"/>
        <pc:sldMkLst>
          <pc:docMk/>
          <pc:sldMk cId="4226542919" sldId="262"/>
        </pc:sldMkLst>
      </pc:sldChg>
      <pc:sldChg chg="del">
        <pc:chgData name="Horst Brunsteiner" userId="3de5f8aa5585549e" providerId="LiveId" clId="{D1C89B0E-41D8-47D0-9310-EDE018361EC8}" dt="2019-05-25T10:45:58.604" v="5" actId="2696"/>
        <pc:sldMkLst>
          <pc:docMk/>
          <pc:sldMk cId="427554264" sldId="263"/>
        </pc:sldMkLst>
      </pc:sldChg>
      <pc:sldChg chg="del">
        <pc:chgData name="Horst Brunsteiner" userId="3de5f8aa5585549e" providerId="LiveId" clId="{D1C89B0E-41D8-47D0-9310-EDE018361EC8}" dt="2019-05-25T10:45:58.610" v="6" actId="2696"/>
        <pc:sldMkLst>
          <pc:docMk/>
          <pc:sldMk cId="2420067153" sldId="264"/>
        </pc:sldMkLst>
      </pc:sldChg>
      <pc:sldChg chg="del">
        <pc:chgData name="Horst Brunsteiner" userId="3de5f8aa5585549e" providerId="LiveId" clId="{D1C89B0E-41D8-47D0-9310-EDE018361EC8}" dt="2019-05-25T10:45:58.615" v="7" actId="2696"/>
        <pc:sldMkLst>
          <pc:docMk/>
          <pc:sldMk cId="1944967719" sldId="265"/>
        </pc:sldMkLst>
      </pc:sldChg>
      <pc:sldChg chg="del">
        <pc:chgData name="Horst Brunsteiner" userId="3de5f8aa5585549e" providerId="LiveId" clId="{D1C89B0E-41D8-47D0-9310-EDE018361EC8}" dt="2019-05-25T10:45:58.645" v="8" actId="2696"/>
        <pc:sldMkLst>
          <pc:docMk/>
          <pc:sldMk cId="2703918450" sldId="266"/>
        </pc:sldMkLst>
      </pc:sldChg>
      <pc:sldChg chg="del">
        <pc:chgData name="Horst Brunsteiner" userId="3de5f8aa5585549e" providerId="LiveId" clId="{D1C89B0E-41D8-47D0-9310-EDE018361EC8}" dt="2019-05-25T10:45:58.650" v="9" actId="2696"/>
        <pc:sldMkLst>
          <pc:docMk/>
          <pc:sldMk cId="4293630000" sldId="267"/>
        </pc:sldMkLst>
      </pc:sldChg>
      <pc:sldChg chg="del">
        <pc:chgData name="Horst Brunsteiner" userId="3de5f8aa5585549e" providerId="LiveId" clId="{D1C89B0E-41D8-47D0-9310-EDE018361EC8}" dt="2019-05-25T10:45:58.655" v="10" actId="2696"/>
        <pc:sldMkLst>
          <pc:docMk/>
          <pc:sldMk cId="1712046947" sldId="268"/>
        </pc:sldMkLst>
      </pc:sldChg>
      <pc:sldChg chg="del">
        <pc:chgData name="Horst Brunsteiner" userId="3de5f8aa5585549e" providerId="LiveId" clId="{D1C89B0E-41D8-47D0-9310-EDE018361EC8}" dt="2019-05-25T10:45:58.686" v="11" actId="2696"/>
        <pc:sldMkLst>
          <pc:docMk/>
          <pc:sldMk cId="1995442944" sldId="269"/>
        </pc:sldMkLst>
      </pc:sldChg>
      <pc:sldChg chg="del">
        <pc:chgData name="Horst Brunsteiner" userId="3de5f8aa5585549e" providerId="LiveId" clId="{D1C89B0E-41D8-47D0-9310-EDE018361EC8}" dt="2019-05-25T10:45:58.691" v="12" actId="2696"/>
        <pc:sldMkLst>
          <pc:docMk/>
          <pc:sldMk cId="729600246" sldId="270"/>
        </pc:sldMkLst>
      </pc:sldChg>
      <pc:sldChg chg="del">
        <pc:chgData name="Horst Brunsteiner" userId="3de5f8aa5585549e" providerId="LiveId" clId="{D1C89B0E-41D8-47D0-9310-EDE018361EC8}" dt="2019-05-25T10:45:58.697" v="13" actId="2696"/>
        <pc:sldMkLst>
          <pc:docMk/>
          <pc:sldMk cId="2472314264" sldId="271"/>
        </pc:sldMkLst>
      </pc:sldChg>
      <pc:sldChg chg="del">
        <pc:chgData name="Horst Brunsteiner" userId="3de5f8aa5585549e" providerId="LiveId" clId="{D1C89B0E-41D8-47D0-9310-EDE018361EC8}" dt="2019-05-25T10:45:58.729" v="14" actId="2696"/>
        <pc:sldMkLst>
          <pc:docMk/>
          <pc:sldMk cId="305328886" sldId="272"/>
        </pc:sldMkLst>
      </pc:sldChg>
      <pc:sldChg chg="del">
        <pc:chgData name="Horst Brunsteiner" userId="3de5f8aa5585549e" providerId="LiveId" clId="{D1C89B0E-41D8-47D0-9310-EDE018361EC8}" dt="2019-05-25T10:45:58.743" v="15" actId="2696"/>
        <pc:sldMkLst>
          <pc:docMk/>
          <pc:sldMk cId="1612954379" sldId="273"/>
        </pc:sldMkLst>
      </pc:sldChg>
      <pc:sldChg chg="del">
        <pc:chgData name="Horst Brunsteiner" userId="3de5f8aa5585549e" providerId="LiveId" clId="{D1C89B0E-41D8-47D0-9310-EDE018361EC8}" dt="2019-05-25T10:45:58.747" v="16" actId="2696"/>
        <pc:sldMkLst>
          <pc:docMk/>
          <pc:sldMk cId="1970349742" sldId="274"/>
        </pc:sldMkLst>
      </pc:sldChg>
      <pc:sldChg chg="del">
        <pc:chgData name="Horst Brunsteiner" userId="3de5f8aa5585549e" providerId="LiveId" clId="{D1C89B0E-41D8-47D0-9310-EDE018361EC8}" dt="2019-05-25T10:45:58.793" v="18" actId="2696"/>
        <pc:sldMkLst>
          <pc:docMk/>
          <pc:sldMk cId="3267768645" sldId="275"/>
        </pc:sldMkLst>
      </pc:sldChg>
      <pc:sldChg chg="del">
        <pc:chgData name="Horst Brunsteiner" userId="3de5f8aa5585549e" providerId="LiveId" clId="{D1C89B0E-41D8-47D0-9310-EDE018361EC8}" dt="2019-05-25T10:45:58.770" v="17" actId="2696"/>
        <pc:sldMkLst>
          <pc:docMk/>
          <pc:sldMk cId="3171002642" sldId="276"/>
        </pc:sldMkLst>
      </pc:sldChg>
      <pc:sldChg chg="del">
        <pc:chgData name="Horst Brunsteiner" userId="3de5f8aa5585549e" providerId="LiveId" clId="{D1C89B0E-41D8-47D0-9310-EDE018361EC8}" dt="2019-05-25T10:45:58.796" v="19" actId="2696"/>
        <pc:sldMkLst>
          <pc:docMk/>
          <pc:sldMk cId="2190614007" sldId="277"/>
        </pc:sldMkLst>
      </pc:sldChg>
      <pc:sldChg chg="del">
        <pc:chgData name="Horst Brunsteiner" userId="3de5f8aa5585549e" providerId="LiveId" clId="{D1C89B0E-41D8-47D0-9310-EDE018361EC8}" dt="2019-05-25T10:46:01.997" v="20" actId="2696"/>
        <pc:sldMkLst>
          <pc:docMk/>
          <pc:sldMk cId="1918077407" sldId="278"/>
        </pc:sldMkLst>
      </pc:sldChg>
      <pc:sldChg chg="modSp">
        <pc:chgData name="Horst Brunsteiner" userId="3de5f8aa5585549e" providerId="LiveId" clId="{D1C89B0E-41D8-47D0-9310-EDE018361EC8}" dt="2019-05-25T10:47:34.884" v="23" actId="27636"/>
        <pc:sldMkLst>
          <pc:docMk/>
          <pc:sldMk cId="2243086446" sldId="279"/>
        </pc:sldMkLst>
        <pc:spChg chg="mod">
          <ac:chgData name="Horst Brunsteiner" userId="3de5f8aa5585549e" providerId="LiveId" clId="{D1C89B0E-41D8-47D0-9310-EDE018361EC8}" dt="2019-05-25T10:47:34.884" v="23" actId="27636"/>
          <ac:spMkLst>
            <pc:docMk/>
            <pc:sldMk cId="2243086446" sldId="279"/>
            <ac:spMk id="2" creationId="{5B9F0BDB-888E-423C-9DB9-14348D89F254}"/>
          </ac:spMkLst>
        </pc:spChg>
      </pc:sldChg>
      <pc:sldMasterChg chg="addSp modSldLayout">
        <pc:chgData name="Horst Brunsteiner" userId="3de5f8aa5585549e" providerId="LiveId" clId="{D1C89B0E-41D8-47D0-9310-EDE018361EC8}" dt="2019-05-25T10:47:34.429" v="22"/>
        <pc:sldMasterMkLst>
          <pc:docMk/>
          <pc:sldMasterMk cId="236179128" sldId="2147483660"/>
        </pc:sldMasterMkLst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8" creationId="{7A3AD434-F80A-410C-A14B-F308D9565497}"/>
          </ac:spMkLst>
        </pc:spChg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9" creationId="{89E81CAB-6C9F-4A26-9983-85E66A8CAF4E}"/>
          </ac:spMkLst>
        </pc:spChg>
        <pc:spChg chg="add">
          <ac:chgData name="Horst Brunsteiner" userId="3de5f8aa5585549e" providerId="LiveId" clId="{D1C89B0E-41D8-47D0-9310-EDE018361EC8}" dt="2019-05-25T10:47:34.429" v="22"/>
          <ac:spMkLst>
            <pc:docMk/>
            <pc:sldMasterMk cId="236179128" sldId="2147483660"/>
            <ac:spMk id="10" creationId="{409F4B69-151F-4B4C-9BA7-35880C080CD5}"/>
          </ac:spMkLst>
        </pc:spChg>
        <pc:sldLayoutChg chg="addSp">
          <pc:chgData name="Horst Brunsteiner" userId="3de5f8aa5585549e" providerId="LiveId" clId="{D1C89B0E-41D8-47D0-9310-EDE018361EC8}" dt="2019-05-25T10:47:34.429" v="22"/>
          <pc:sldLayoutMkLst>
            <pc:docMk/>
            <pc:sldMasterMk cId="236179128" sldId="2147483660"/>
            <pc:sldLayoutMk cId="1363198252" sldId="2147483661"/>
          </pc:sldLayoutMkLst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63198252" sldId="2147483661"/>
              <ac:spMk id="9" creationId="{6B2C1D04-B044-44A3-8CC8-9C9DCE4B4C33}"/>
            </ac:spMkLst>
          </pc:spChg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63198252" sldId="2147483661"/>
              <ac:spMk id="10" creationId="{8CCF6FDE-21F1-4FDC-A9E6-513D53FDE6DA}"/>
            </ac:spMkLst>
          </pc:spChg>
          <pc:picChg chg="add">
            <ac:chgData name="Horst Brunsteiner" userId="3de5f8aa5585549e" providerId="LiveId" clId="{D1C89B0E-41D8-47D0-9310-EDE018361EC8}" dt="2019-05-25T10:47:34.429" v="22"/>
            <ac:picMkLst>
              <pc:docMk/>
              <pc:sldMasterMk cId="236179128" sldId="2147483660"/>
              <pc:sldLayoutMk cId="1363198252" sldId="2147483661"/>
              <ac:picMk id="8" creationId="{387B78D8-E490-40FB-A3FB-359760AA5C19}"/>
            </ac:picMkLst>
          </pc:picChg>
        </pc:sldLayoutChg>
        <pc:sldLayoutChg chg="addSp">
          <pc:chgData name="Horst Brunsteiner" userId="3de5f8aa5585549e" providerId="LiveId" clId="{D1C89B0E-41D8-47D0-9310-EDE018361EC8}" dt="2019-05-25T10:47:34.429" v="22"/>
          <pc:sldLayoutMkLst>
            <pc:docMk/>
            <pc:sldMasterMk cId="236179128" sldId="2147483660"/>
            <pc:sldLayoutMk cId="1379096133" sldId="2147483663"/>
          </pc:sldLayoutMkLst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79096133" sldId="2147483663"/>
              <ac:spMk id="10" creationId="{027B32B0-7740-4299-8347-140970E0D992}"/>
            </ac:spMkLst>
          </pc:spChg>
          <pc:spChg chg="add">
            <ac:chgData name="Horst Brunsteiner" userId="3de5f8aa5585549e" providerId="LiveId" clId="{D1C89B0E-41D8-47D0-9310-EDE018361EC8}" dt="2019-05-25T10:47:34.429" v="22"/>
            <ac:spMkLst>
              <pc:docMk/>
              <pc:sldMasterMk cId="236179128" sldId="2147483660"/>
              <pc:sldLayoutMk cId="1379096133" sldId="2147483663"/>
              <ac:spMk id="11" creationId="{1C51E3DC-1D50-4112-9ED9-A04172777D79}"/>
            </ac:spMkLst>
          </pc:spChg>
          <pc:picChg chg="add">
            <ac:chgData name="Horst Brunsteiner" userId="3de5f8aa5585549e" providerId="LiveId" clId="{D1C89B0E-41D8-47D0-9310-EDE018361EC8}" dt="2019-05-25T10:47:34.429" v="22"/>
            <ac:picMkLst>
              <pc:docMk/>
              <pc:sldMasterMk cId="236179128" sldId="2147483660"/>
              <pc:sldLayoutMk cId="1379096133" sldId="2147483663"/>
              <ac:picMk id="8" creationId="{A7840AFE-16B0-45AE-A631-2A1AB3D25986}"/>
            </ac:picMkLst>
          </pc:picChg>
        </pc:sldLayoutChg>
      </pc:sldMasterChg>
    </pc:docChg>
  </pc:docChgLst>
  <pc:docChgLst>
    <pc:chgData name="Horst Brunsteiner" userId="3de5f8aa5585549e" providerId="LiveId" clId="{2E93589C-9180-4E00-B37B-2ECB3CA8C3D2}"/>
    <pc:docChg chg="custSel modMainMaster">
      <pc:chgData name="Horst Brunsteiner" userId="3de5f8aa5585549e" providerId="LiveId" clId="{2E93589C-9180-4E00-B37B-2ECB3CA8C3D2}" dt="2019-05-25T10:51:07.583" v="9" actId="478"/>
      <pc:docMkLst>
        <pc:docMk/>
      </pc:docMkLst>
      <pc:sldMasterChg chg="delSp delSldLayout modSldLayout">
        <pc:chgData name="Horst Brunsteiner" userId="3de5f8aa5585549e" providerId="LiveId" clId="{2E93589C-9180-4E00-B37B-2ECB3CA8C3D2}" dt="2019-05-25T10:51:07.583" v="9" actId="478"/>
        <pc:sldMasterMkLst>
          <pc:docMk/>
          <pc:sldMasterMk cId="236179128" sldId="2147483660"/>
        </pc:sldMasterMkLst>
        <pc:spChg chg="del">
          <ac:chgData name="Horst Brunsteiner" userId="3de5f8aa5585549e" providerId="LiveId" clId="{2E93589C-9180-4E00-B37B-2ECB3CA8C3D2}" dt="2019-05-25T10:50:13.621" v="7" actId="478"/>
          <ac:spMkLst>
            <pc:docMk/>
            <pc:sldMasterMk cId="236179128" sldId="2147483660"/>
            <ac:spMk id="8" creationId="{7A3AD434-F80A-410C-A14B-F308D9565497}"/>
          </ac:spMkLst>
        </pc:spChg>
        <pc:spChg chg="del">
          <ac:chgData name="Horst Brunsteiner" userId="3de5f8aa5585549e" providerId="LiveId" clId="{2E93589C-9180-4E00-B37B-2ECB3CA8C3D2}" dt="2019-05-25T10:51:07.583" v="9" actId="478"/>
          <ac:spMkLst>
            <pc:docMk/>
            <pc:sldMasterMk cId="236179128" sldId="2147483660"/>
            <ac:spMk id="9" creationId="{89E81CAB-6C9F-4A26-9983-85E66A8CAF4E}"/>
          </ac:spMkLst>
        </pc:spChg>
        <pc:spChg chg="del">
          <ac:chgData name="Horst Brunsteiner" userId="3de5f8aa5585549e" providerId="LiveId" clId="{2E93589C-9180-4E00-B37B-2ECB3CA8C3D2}" dt="2019-05-25T10:51:04.831" v="8" actId="478"/>
          <ac:spMkLst>
            <pc:docMk/>
            <pc:sldMasterMk cId="236179128" sldId="2147483660"/>
            <ac:spMk id="10" creationId="{409F4B69-151F-4B4C-9BA7-35880C080CD5}"/>
          </ac:spMkLst>
        </pc:spChg>
        <pc:sldLayoutChg chg="del">
          <pc:chgData name="Horst Brunsteiner" userId="3de5f8aa5585549e" providerId="LiveId" clId="{2E93589C-9180-4E00-B37B-2ECB3CA8C3D2}" dt="2019-05-25T10:49:23.794" v="0" actId="2696"/>
          <pc:sldLayoutMkLst>
            <pc:docMk/>
            <pc:sldMasterMk cId="236179128" sldId="2147483660"/>
            <pc:sldLayoutMk cId="3500791353" sldId="2147483651"/>
          </pc:sldLayoutMkLst>
        </pc:sldLayoutChg>
        <pc:sldLayoutChg chg="delSp">
          <pc:chgData name="Horst Brunsteiner" userId="3de5f8aa5585549e" providerId="LiveId" clId="{2E93589C-9180-4E00-B37B-2ECB3CA8C3D2}" dt="2019-05-25T10:49:53.174" v="3" actId="478"/>
          <pc:sldLayoutMkLst>
            <pc:docMk/>
            <pc:sldMasterMk cId="236179128" sldId="2147483660"/>
            <pc:sldLayoutMk cId="1363198252" sldId="2147483661"/>
          </pc:sldLayoutMkLst>
          <pc:spChg chg="del">
            <ac:chgData name="Horst Brunsteiner" userId="3de5f8aa5585549e" providerId="LiveId" clId="{2E93589C-9180-4E00-B37B-2ECB3CA8C3D2}" dt="2019-05-25T10:49:51.126" v="2" actId="478"/>
            <ac:spMkLst>
              <pc:docMk/>
              <pc:sldMasterMk cId="236179128" sldId="2147483660"/>
              <pc:sldLayoutMk cId="1363198252" sldId="2147483661"/>
              <ac:spMk id="9" creationId="{6B2C1D04-B044-44A3-8CC8-9C9DCE4B4C33}"/>
            </ac:spMkLst>
          </pc:spChg>
          <pc:spChg chg="del">
            <ac:chgData name="Horst Brunsteiner" userId="3de5f8aa5585549e" providerId="LiveId" clId="{2E93589C-9180-4E00-B37B-2ECB3CA8C3D2}" dt="2019-05-25T10:49:53.174" v="3" actId="478"/>
            <ac:spMkLst>
              <pc:docMk/>
              <pc:sldMasterMk cId="236179128" sldId="2147483660"/>
              <pc:sldLayoutMk cId="1363198252" sldId="2147483661"/>
              <ac:spMk id="10" creationId="{8CCF6FDE-21F1-4FDC-A9E6-513D53FDE6DA}"/>
            </ac:spMkLst>
          </pc:spChg>
          <pc:picChg chg="del">
            <ac:chgData name="Horst Brunsteiner" userId="3de5f8aa5585549e" providerId="LiveId" clId="{2E93589C-9180-4E00-B37B-2ECB3CA8C3D2}" dt="2019-05-25T10:49:50.152" v="1" actId="478"/>
            <ac:picMkLst>
              <pc:docMk/>
              <pc:sldMasterMk cId="236179128" sldId="2147483660"/>
              <pc:sldLayoutMk cId="1363198252" sldId="2147483661"/>
              <ac:picMk id="8" creationId="{387B78D8-E490-40FB-A3FB-359760AA5C19}"/>
            </ac:picMkLst>
          </pc:picChg>
        </pc:sldLayoutChg>
        <pc:sldLayoutChg chg="delSp">
          <pc:chgData name="Horst Brunsteiner" userId="3de5f8aa5585549e" providerId="LiveId" clId="{2E93589C-9180-4E00-B37B-2ECB3CA8C3D2}" dt="2019-05-25T10:50:01.685" v="6" actId="478"/>
          <pc:sldLayoutMkLst>
            <pc:docMk/>
            <pc:sldMasterMk cId="236179128" sldId="2147483660"/>
            <pc:sldLayoutMk cId="1379096133" sldId="2147483663"/>
          </pc:sldLayoutMkLst>
          <pc:spChg chg="del">
            <ac:chgData name="Horst Brunsteiner" userId="3de5f8aa5585549e" providerId="LiveId" clId="{2E93589C-9180-4E00-B37B-2ECB3CA8C3D2}" dt="2019-05-25T10:49:58.799" v="4" actId="478"/>
            <ac:spMkLst>
              <pc:docMk/>
              <pc:sldMasterMk cId="236179128" sldId="2147483660"/>
              <pc:sldLayoutMk cId="1379096133" sldId="2147483663"/>
              <ac:spMk id="10" creationId="{027B32B0-7740-4299-8347-140970E0D992}"/>
            </ac:spMkLst>
          </pc:spChg>
          <pc:spChg chg="del">
            <ac:chgData name="Horst Brunsteiner" userId="3de5f8aa5585549e" providerId="LiveId" clId="{2E93589C-9180-4E00-B37B-2ECB3CA8C3D2}" dt="2019-05-25T10:50:00.734" v="5" actId="478"/>
            <ac:spMkLst>
              <pc:docMk/>
              <pc:sldMasterMk cId="236179128" sldId="2147483660"/>
              <pc:sldLayoutMk cId="1379096133" sldId="2147483663"/>
              <ac:spMk id="11" creationId="{1C51E3DC-1D50-4112-9ED9-A04172777D79}"/>
            </ac:spMkLst>
          </pc:spChg>
          <pc:picChg chg="del">
            <ac:chgData name="Horst Brunsteiner" userId="3de5f8aa5585549e" providerId="LiveId" clId="{2E93589C-9180-4E00-B37B-2ECB3CA8C3D2}" dt="2019-05-25T10:50:01.685" v="6" actId="478"/>
            <ac:picMkLst>
              <pc:docMk/>
              <pc:sldMasterMk cId="236179128" sldId="2147483660"/>
              <pc:sldLayoutMk cId="1379096133" sldId="2147483663"/>
              <ac:picMk id="8" creationId="{A7840AFE-16B0-45AE-A631-2A1AB3D25986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964B-E9D6-478F-9631-CBED9972BCAC}" type="datetimeFigureOut">
              <a:rPr lang="de-AT" smtClean="0"/>
              <a:t>25.05.2019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5814C-198E-4F0A-A6E6-482CDCE894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292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5CC8F-8C63-47D1-8D68-ECFF4354AD18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3198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C9D3-5F18-436D-9E16-989F6AAFEDAB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8097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2C9FF-38E6-45E1-A935-78C719DC4F29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9927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B873-1B63-49A4-98EE-CF98CE3F9829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9457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51E-854D-4D04-A85D-CC599B3CC3E7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03118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EDE1A-30AF-405E-9439-F08907056838}" type="datetime1">
              <a:rPr lang="de-AT" smtClean="0"/>
              <a:t>25.05.2019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76661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9EC8A-688F-4613-8A2F-3A7F7E3BEC04}" type="datetime1">
              <a:rPr lang="de-AT" smtClean="0"/>
              <a:t>25.05.2019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089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A541-7619-417D-835B-8D67184C5E40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06187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7A05B-9E35-4A2B-9475-5029A692F8B4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0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32F30-8193-4428-A337-ED556E3307D2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6635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3C623-6187-4A01-8904-7E1B30DFB122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79096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71C5-8FE2-4523-8F6C-F953759A0F08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379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7AE4-8541-44B4-B69A-6D338ED5D9C5}" type="datetime1">
              <a:rPr lang="de-AT" smtClean="0"/>
              <a:t>25.05.2019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3807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1EF9E-9ABE-4E2A-99B5-89290BF44496}" type="datetime1">
              <a:rPr lang="de-AT" smtClean="0"/>
              <a:t>25.05.2019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9610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7421-9A0B-46C4-A745-9C47D332F771}" type="datetime1">
              <a:rPr lang="de-AT" smtClean="0"/>
              <a:t>25.05.2019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62598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30A02-5F7B-4678-B78F-7286E1FE87D4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8354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A354-2BD7-4935-8E36-16A3BF7DED09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779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AF04E0C-ECC0-4CE4-9065-6F1309B0F039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13D08B3-1891-4F65-A8B3-D7BA4CC4E6F5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617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9F0BDB-888E-423C-9DB9-14348D89F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Verein zum Schutz der Schildkröten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8E802A6-13F2-44AC-A547-E13D431655F6}"/>
              </a:ext>
            </a:extLst>
          </p:cNvPr>
          <p:cNvSpPr/>
          <p:nvPr/>
        </p:nvSpPr>
        <p:spPr>
          <a:xfrm>
            <a:off x="1397977" y="1688123"/>
            <a:ext cx="4114800" cy="4114800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E195609-2542-4AFA-958E-C8F352544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32313">
            <a:off x="1485185" y="2580152"/>
            <a:ext cx="3691547" cy="233074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C4B1438-ADD8-42FE-A830-3C8A0E01C6FA}"/>
              </a:ext>
            </a:extLst>
          </p:cNvPr>
          <p:cNvSpPr txBox="1"/>
          <p:nvPr/>
        </p:nvSpPr>
        <p:spPr>
          <a:xfrm>
            <a:off x="2813538" y="1908214"/>
            <a:ext cx="1165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b="1" dirty="0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A773AA0-06AA-40F9-88A6-6F4AA98ECB1A}"/>
              </a:ext>
            </a:extLst>
          </p:cNvPr>
          <p:cNvSpPr txBox="1"/>
          <p:nvPr/>
        </p:nvSpPr>
        <p:spPr>
          <a:xfrm>
            <a:off x="3024554" y="4888850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800" b="1" dirty="0">
                <a:solidFill>
                  <a:schemeClr val="bg1"/>
                </a:solidFill>
              </a:rPr>
              <a:t>THE DUDE!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2A0AC5A-89DA-465A-BA01-31BA87F5D02E}"/>
              </a:ext>
            </a:extLst>
          </p:cNvPr>
          <p:cNvSpPr txBox="1"/>
          <p:nvPr/>
        </p:nvSpPr>
        <p:spPr>
          <a:xfrm>
            <a:off x="2249087" y="6498556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4B3FF8B-B7FC-4FAD-A1D2-233979D9555E}"/>
              </a:ext>
            </a:extLst>
          </p:cNvPr>
          <p:cNvSpPr txBox="1"/>
          <p:nvPr/>
        </p:nvSpPr>
        <p:spPr>
          <a:xfrm>
            <a:off x="6454478" y="2845276"/>
            <a:ext cx="4114801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de-AT" sz="2400" dirty="0"/>
              <a:t>Bitte unterstützen Sie den Verein „HELP THE DUDE!</a:t>
            </a:r>
          </a:p>
          <a:p>
            <a:r>
              <a:rPr lang="de-AT" sz="2400" dirty="0"/>
              <a:t>Besuchen Sie uns im Anschluss an unserem Info-Stand.</a:t>
            </a:r>
          </a:p>
        </p:txBody>
      </p:sp>
    </p:spTree>
    <p:extLst>
      <p:ext uri="{BB962C8B-B14F-4D97-AF65-F5344CB8AC3E}">
        <p14:creationId xmlns:p14="http://schemas.microsoft.com/office/powerpoint/2010/main" val="2243086446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TM04033925[[fn=Tropfen]]</Template>
  <TotalTime>0</TotalTime>
  <Words>39</Words>
  <Application>Microsoft Office PowerPoint</Application>
  <PresentationFormat>Breitbild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Tw Cen MT</vt:lpstr>
      <vt:lpstr>Tropfen</vt:lpstr>
      <vt:lpstr>Verein zum Schutz der Schildkröten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Universum der Schildkröten</dc:title>
  <dc:creator>Horst Brunsteiner</dc:creator>
  <cp:lastModifiedBy>Horst Brunsteiner</cp:lastModifiedBy>
  <cp:revision>7</cp:revision>
  <cp:lastPrinted>2019-05-25T08:01:23Z</cp:lastPrinted>
  <dcterms:created xsi:type="dcterms:W3CDTF">2019-05-24T16:20:31Z</dcterms:created>
  <dcterms:modified xsi:type="dcterms:W3CDTF">2019-05-25T10:55:43Z</dcterms:modified>
</cp:coreProperties>
</file>