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7" r:id="rId2"/>
    <p:sldId id="284" r:id="rId3"/>
    <p:sldId id="258" r:id="rId4"/>
    <p:sldId id="279" r:id="rId5"/>
    <p:sldId id="283" r:id="rId6"/>
    <p:sldId id="261" r:id="rId7"/>
    <p:sldId id="263" r:id="rId8"/>
    <p:sldId id="264" r:id="rId9"/>
    <p:sldId id="265" r:id="rId10"/>
    <p:sldId id="266" r:id="rId11"/>
    <p:sldId id="280" r:id="rId12"/>
    <p:sldId id="268" r:id="rId13"/>
    <p:sldId id="269" r:id="rId14"/>
    <p:sldId id="270" r:id="rId15"/>
    <p:sldId id="271" r:id="rId16"/>
    <p:sldId id="272" r:id="rId17"/>
    <p:sldId id="273" r:id="rId18"/>
    <p:sldId id="281" r:id="rId19"/>
    <p:sldId id="276" r:id="rId20"/>
    <p:sldId id="275" r:id="rId21"/>
    <p:sldId id="277" r:id="rId22"/>
    <p:sldId id="282" r:id="rId23"/>
    <p:sldId id="278" r:id="rId24"/>
    <p:sldId id="262" r:id="rId25"/>
  </p:sldIdLst>
  <p:sldSz cx="12192000" cy="6858000"/>
  <p:notesSz cx="6797675" cy="9928225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AD47"/>
    <a:srgbClr val="CBDBE9"/>
    <a:srgbClr val="95B5D1"/>
    <a:srgbClr val="2E6CA4"/>
    <a:srgbClr val="95B4D1"/>
    <a:srgbClr val="6E77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7" autoAdjust="0"/>
    <p:restoredTop sz="82886" autoAdjust="0"/>
  </p:normalViewPr>
  <p:slideViewPr>
    <p:cSldViewPr snapToGrid="0">
      <p:cViewPr varScale="1">
        <p:scale>
          <a:sx n="77" d="100"/>
          <a:sy n="77" d="100"/>
        </p:scale>
        <p:origin x="48" y="975"/>
      </p:cViewPr>
      <p:guideLst/>
    </p:cSldViewPr>
  </p:slideViewPr>
  <p:outlineViewPr>
    <p:cViewPr>
      <p:scale>
        <a:sx n="33" d="100"/>
        <a:sy n="33" d="100"/>
      </p:scale>
      <p:origin x="0" y="-7923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rst Brunsteiner" userId="3de5f8aa5585549e" providerId="LiveId" clId="{5A3E1652-96BF-44C3-9385-13E225F3D76A}"/>
    <pc:docChg chg="undo redo custSel addSld delSld modSld modMainMaster">
      <pc:chgData name="Horst Brunsteiner" userId="3de5f8aa5585549e" providerId="LiveId" clId="{5A3E1652-96BF-44C3-9385-13E225F3D76A}" dt="2022-03-27T23:20:06.669" v="3334" actId="729"/>
      <pc:docMkLst>
        <pc:docMk/>
      </pc:docMkLst>
      <pc:sldChg chg="modTransition">
        <pc:chgData name="Horst Brunsteiner" userId="3de5f8aa5585549e" providerId="LiveId" clId="{5A3E1652-96BF-44C3-9385-13E225F3D76A}" dt="2022-03-27T22:36:59.396" v="3299"/>
        <pc:sldMkLst>
          <pc:docMk/>
          <pc:sldMk cId="705804728" sldId="257"/>
        </pc:sldMkLst>
      </pc:sldChg>
      <pc:sldChg chg="addSp delSp modSp mod modTransition modClrScheme chgLayout">
        <pc:chgData name="Horst Brunsteiner" userId="3de5f8aa5585549e" providerId="LiveId" clId="{5A3E1652-96BF-44C3-9385-13E225F3D76A}" dt="2022-03-27T22:36:59.396" v="3299"/>
        <pc:sldMkLst>
          <pc:docMk/>
          <pc:sldMk cId="1819819483" sldId="258"/>
        </pc:sldMkLst>
        <pc:spChg chg="mod ord">
          <ac:chgData name="Horst Brunsteiner" userId="3de5f8aa5585549e" providerId="LiveId" clId="{5A3E1652-96BF-44C3-9385-13E225F3D76A}" dt="2022-03-19T21:25:59.149" v="1045" actId="700"/>
          <ac:spMkLst>
            <pc:docMk/>
            <pc:sldMk cId="1819819483" sldId="258"/>
            <ac:spMk id="2" creationId="{F4292FCB-A985-4754-8048-50A442FEF344}"/>
          </ac:spMkLst>
        </pc:spChg>
        <pc:spChg chg="mod ord">
          <ac:chgData name="Horst Brunsteiner" userId="3de5f8aa5585549e" providerId="LiveId" clId="{5A3E1652-96BF-44C3-9385-13E225F3D76A}" dt="2022-03-19T21:25:59.149" v="1045" actId="700"/>
          <ac:spMkLst>
            <pc:docMk/>
            <pc:sldMk cId="1819819483" sldId="258"/>
            <ac:spMk id="3" creationId="{AA15ACEA-2819-4DF3-AFB3-F27ABA8BB96D}"/>
          </ac:spMkLst>
        </pc:spChg>
        <pc:spChg chg="add del mod ord">
          <ac:chgData name="Horst Brunsteiner" userId="3de5f8aa5585549e" providerId="LiveId" clId="{5A3E1652-96BF-44C3-9385-13E225F3D76A}" dt="2022-03-19T21:51:45.501" v="1050" actId="931"/>
          <ac:spMkLst>
            <pc:docMk/>
            <pc:sldMk cId="1819819483" sldId="258"/>
            <ac:spMk id="4" creationId="{BA08A3FC-CC0A-4D5C-8C99-F7B271205F15}"/>
          </ac:spMkLst>
        </pc:spChg>
        <pc:spChg chg="add mod">
          <ac:chgData name="Horst Brunsteiner" userId="3de5f8aa5585549e" providerId="LiveId" clId="{5A3E1652-96BF-44C3-9385-13E225F3D76A}" dt="2022-03-21T14:43:34.394" v="1684" actId="1076"/>
          <ac:spMkLst>
            <pc:docMk/>
            <pc:sldMk cId="1819819483" sldId="258"/>
            <ac:spMk id="5" creationId="{37010808-053F-423C-A56B-D392D27CE50B}"/>
          </ac:spMkLst>
        </pc:spChg>
        <pc:picChg chg="add mod">
          <ac:chgData name="Horst Brunsteiner" userId="3de5f8aa5585549e" providerId="LiveId" clId="{5A3E1652-96BF-44C3-9385-13E225F3D76A}" dt="2022-03-19T21:52:15.565" v="1054" actId="1582"/>
          <ac:picMkLst>
            <pc:docMk/>
            <pc:sldMk cId="1819819483" sldId="258"/>
            <ac:picMk id="6" creationId="{BEADB209-E9F9-4738-AB92-8F8F0B74C5DC}"/>
          </ac:picMkLst>
        </pc:picChg>
      </pc:sldChg>
      <pc:sldChg chg="addSp delSp modSp mod modTransition">
        <pc:chgData name="Horst Brunsteiner" userId="3de5f8aa5585549e" providerId="LiveId" clId="{5A3E1652-96BF-44C3-9385-13E225F3D76A}" dt="2022-03-27T22:36:59.396" v="3299"/>
        <pc:sldMkLst>
          <pc:docMk/>
          <pc:sldMk cId="3588094725" sldId="261"/>
        </pc:sldMkLst>
        <pc:spChg chg="add mod">
          <ac:chgData name="Horst Brunsteiner" userId="3de5f8aa5585549e" providerId="LiveId" clId="{5A3E1652-96BF-44C3-9385-13E225F3D76A}" dt="2022-03-19T23:09:05.524" v="1139" actId="1076"/>
          <ac:spMkLst>
            <pc:docMk/>
            <pc:sldMk cId="3588094725" sldId="261"/>
            <ac:spMk id="4" creationId="{E847A524-0C9E-4C15-A174-674E866E40B0}"/>
          </ac:spMkLst>
        </pc:spChg>
        <pc:spChg chg="add mod">
          <ac:chgData name="Horst Brunsteiner" userId="3de5f8aa5585549e" providerId="LiveId" clId="{5A3E1652-96BF-44C3-9385-13E225F3D76A}" dt="2022-03-19T23:25:10.766" v="1145" actId="207"/>
          <ac:spMkLst>
            <pc:docMk/>
            <pc:sldMk cId="3588094725" sldId="261"/>
            <ac:spMk id="5" creationId="{60CDE4C4-F7B8-4376-B6A5-B21612DA29E3}"/>
          </ac:spMkLst>
        </pc:spChg>
        <pc:spChg chg="add mod">
          <ac:chgData name="Horst Brunsteiner" userId="3de5f8aa5585549e" providerId="LiveId" clId="{5A3E1652-96BF-44C3-9385-13E225F3D76A}" dt="2022-03-21T14:43:26.789" v="1683" actId="1076"/>
          <ac:spMkLst>
            <pc:docMk/>
            <pc:sldMk cId="3588094725" sldId="261"/>
            <ac:spMk id="7" creationId="{DEF57DA5-0FA7-45C9-864E-5685DD5524A6}"/>
          </ac:spMkLst>
        </pc:spChg>
        <pc:spChg chg="mod">
          <ac:chgData name="Horst Brunsteiner" userId="3de5f8aa5585549e" providerId="LiveId" clId="{5A3E1652-96BF-44C3-9385-13E225F3D76A}" dt="2022-03-12T16:02:51.914" v="55" actId="27636"/>
          <ac:spMkLst>
            <pc:docMk/>
            <pc:sldMk cId="3588094725" sldId="261"/>
            <ac:spMk id="8" creationId="{D7EF5FAD-32CD-4F47-AD31-02D62809852A}"/>
          </ac:spMkLst>
        </pc:spChg>
        <pc:spChg chg="add mod">
          <ac:chgData name="Horst Brunsteiner" userId="3de5f8aa5585549e" providerId="LiveId" clId="{5A3E1652-96BF-44C3-9385-13E225F3D76A}" dt="2022-03-19T23:12:56.030" v="1143" actId="207"/>
          <ac:spMkLst>
            <pc:docMk/>
            <pc:sldMk cId="3588094725" sldId="261"/>
            <ac:spMk id="9" creationId="{12641B11-F914-46E2-8ACA-2C9F19768A73}"/>
          </ac:spMkLst>
        </pc:spChg>
        <pc:spChg chg="del">
          <ac:chgData name="Horst Brunsteiner" userId="3de5f8aa5585549e" providerId="LiveId" clId="{5A3E1652-96BF-44C3-9385-13E225F3D76A}" dt="2022-03-19T22:51:23.782" v="1073" actId="931"/>
          <ac:spMkLst>
            <pc:docMk/>
            <pc:sldMk cId="3588094725" sldId="261"/>
            <ac:spMk id="11" creationId="{CDBA924A-ED2D-40B5-9071-63902F6DB4F3}"/>
          </ac:spMkLst>
        </pc:spChg>
        <pc:picChg chg="add mod">
          <ac:chgData name="Horst Brunsteiner" userId="3de5f8aa5585549e" providerId="LiveId" clId="{5A3E1652-96BF-44C3-9385-13E225F3D76A}" dt="2022-03-19T23:02:14.350" v="1078"/>
          <ac:picMkLst>
            <pc:docMk/>
            <pc:sldMk cId="3588094725" sldId="261"/>
            <ac:picMk id="3" creationId="{713AF744-17F4-4BFD-9F97-18D8DC9D4735}"/>
          </ac:picMkLst>
        </pc:picChg>
      </pc:sldChg>
      <pc:sldChg chg="addSp delSp modSp mod modTransition modShow">
        <pc:chgData name="Horst Brunsteiner" userId="3de5f8aa5585549e" providerId="LiveId" clId="{5A3E1652-96BF-44C3-9385-13E225F3D76A}" dt="2022-03-27T23:20:06.669" v="3334" actId="729"/>
        <pc:sldMkLst>
          <pc:docMk/>
          <pc:sldMk cId="4226542919" sldId="262"/>
        </pc:sldMkLst>
        <pc:spChg chg="mod">
          <ac:chgData name="Horst Brunsteiner" userId="3de5f8aa5585549e" providerId="LiveId" clId="{5A3E1652-96BF-44C3-9385-13E225F3D76A}" dt="2022-03-12T16:02:51.983" v="68" actId="27636"/>
          <ac:spMkLst>
            <pc:docMk/>
            <pc:sldMk cId="4226542919" sldId="262"/>
            <ac:spMk id="2" creationId="{C58C9AB7-F4AD-4A3C-8FE4-F6733AA6D934}"/>
          </ac:spMkLst>
        </pc:spChg>
        <pc:spChg chg="mod">
          <ac:chgData name="Horst Brunsteiner" userId="3de5f8aa5585549e" providerId="LiveId" clId="{5A3E1652-96BF-44C3-9385-13E225F3D76A}" dt="2022-03-21T14:29:57.477" v="1631" actId="20577"/>
          <ac:spMkLst>
            <pc:docMk/>
            <pc:sldMk cId="4226542919" sldId="262"/>
            <ac:spMk id="7" creationId="{861EB061-625F-4585-9E0F-15E202C5257E}"/>
          </ac:spMkLst>
        </pc:spChg>
        <pc:spChg chg="add del mod">
          <ac:chgData name="Horst Brunsteiner" userId="3de5f8aa5585549e" providerId="LiveId" clId="{5A3E1652-96BF-44C3-9385-13E225F3D76A}" dt="2022-03-21T14:13:00.579" v="1628"/>
          <ac:spMkLst>
            <pc:docMk/>
            <pc:sldMk cId="4226542919" sldId="262"/>
            <ac:spMk id="17" creationId="{1A1ECD5A-630E-47C9-8AAF-2D9E3E7BFA9F}"/>
          </ac:spMkLst>
        </pc:spChg>
        <pc:spChg chg="mod">
          <ac:chgData name="Horst Brunsteiner" userId="3de5f8aa5585549e" providerId="LiveId" clId="{5A3E1652-96BF-44C3-9385-13E225F3D76A}" dt="2022-03-21T14:01:03.888" v="1626" actId="1076"/>
          <ac:spMkLst>
            <pc:docMk/>
            <pc:sldMk cId="4226542919" sldId="262"/>
            <ac:spMk id="21" creationId="{A8214BC6-AAF2-467C-A6F2-F518E7E16D9D}"/>
          </ac:spMkLst>
        </pc:spChg>
      </pc:sldChg>
      <pc:sldChg chg="addSp modSp mod modTransition modAnim">
        <pc:chgData name="Horst Brunsteiner" userId="3de5f8aa5585549e" providerId="LiveId" clId="{5A3E1652-96BF-44C3-9385-13E225F3D76A}" dt="2022-03-27T22:58:39.495" v="3316"/>
        <pc:sldMkLst>
          <pc:docMk/>
          <pc:sldMk cId="427554264" sldId="263"/>
        </pc:sldMkLst>
        <pc:spChg chg="mod">
          <ac:chgData name="Horst Brunsteiner" userId="3de5f8aa5585549e" providerId="LiveId" clId="{5A3E1652-96BF-44C3-9385-13E225F3D76A}" dt="2022-03-12T16:02:51.918" v="56" actId="27636"/>
          <ac:spMkLst>
            <pc:docMk/>
            <pc:sldMk cId="427554264" sldId="263"/>
            <ac:spMk id="2" creationId="{02FE57F2-9B62-429A-97DC-00F54F62CC93}"/>
          </ac:spMkLst>
        </pc:spChg>
        <pc:spChg chg="add mod">
          <ac:chgData name="Horst Brunsteiner" userId="3de5f8aa5585549e" providerId="LiveId" clId="{5A3E1652-96BF-44C3-9385-13E225F3D76A}" dt="2022-03-20T00:59:18.450" v="1152" actId="692"/>
          <ac:spMkLst>
            <pc:docMk/>
            <pc:sldMk cId="427554264" sldId="263"/>
            <ac:spMk id="4" creationId="{FB0B3D54-CC3A-407F-ADE1-D40CE538411F}"/>
          </ac:spMkLst>
        </pc:spChg>
        <pc:spChg chg="add mod">
          <ac:chgData name="Horst Brunsteiner" userId="3de5f8aa5585549e" providerId="LiveId" clId="{5A3E1652-96BF-44C3-9385-13E225F3D76A}" dt="2022-03-21T12:43:50.993" v="1489" actId="120"/>
          <ac:spMkLst>
            <pc:docMk/>
            <pc:sldMk cId="427554264" sldId="263"/>
            <ac:spMk id="5" creationId="{2EB9B75D-FCFC-4A24-AA35-F2A561FEFE5D}"/>
          </ac:spMkLst>
        </pc:spChg>
        <pc:spChg chg="add mod">
          <ac:chgData name="Horst Brunsteiner" userId="3de5f8aa5585549e" providerId="LiveId" clId="{5A3E1652-96BF-44C3-9385-13E225F3D76A}" dt="2022-03-21T14:43:18.878" v="1682" actId="14100"/>
          <ac:spMkLst>
            <pc:docMk/>
            <pc:sldMk cId="427554264" sldId="263"/>
            <ac:spMk id="6" creationId="{D3102C50-A5FA-43E9-AF98-A81575899720}"/>
          </ac:spMkLst>
        </pc:spChg>
      </pc:sldChg>
      <pc:sldChg chg="addSp modSp mod modTransition modAnim">
        <pc:chgData name="Horst Brunsteiner" userId="3de5f8aa5585549e" providerId="LiveId" clId="{5A3E1652-96BF-44C3-9385-13E225F3D76A}" dt="2022-03-27T23:02:17.975" v="3320"/>
        <pc:sldMkLst>
          <pc:docMk/>
          <pc:sldMk cId="2420067153" sldId="264"/>
        </pc:sldMkLst>
        <pc:spChg chg="mod">
          <ac:chgData name="Horst Brunsteiner" userId="3de5f8aa5585549e" providerId="LiveId" clId="{5A3E1652-96BF-44C3-9385-13E225F3D76A}" dt="2022-03-12T16:02:51.921" v="57" actId="27636"/>
          <ac:spMkLst>
            <pc:docMk/>
            <pc:sldMk cId="2420067153" sldId="264"/>
            <ac:spMk id="2" creationId="{6EDB4390-F08F-4005-9F77-FEA4C4008AFC}"/>
          </ac:spMkLst>
        </pc:spChg>
        <pc:spChg chg="add mod">
          <ac:chgData name="Horst Brunsteiner" userId="3de5f8aa5585549e" providerId="LiveId" clId="{5A3E1652-96BF-44C3-9385-13E225F3D76A}" dt="2022-03-21T12:58:25.167" v="1520" actId="20577"/>
          <ac:spMkLst>
            <pc:docMk/>
            <pc:sldMk cId="2420067153" sldId="264"/>
            <ac:spMk id="6" creationId="{19C7D1A4-B3A5-4C59-8BB5-2F88D606FA65}"/>
          </ac:spMkLst>
        </pc:spChg>
        <pc:spChg chg="add mod">
          <ac:chgData name="Horst Brunsteiner" userId="3de5f8aa5585549e" providerId="LiveId" clId="{5A3E1652-96BF-44C3-9385-13E225F3D76A}" dt="2022-03-21T14:42:51.796" v="1679" actId="14100"/>
          <ac:spMkLst>
            <pc:docMk/>
            <pc:sldMk cId="2420067153" sldId="264"/>
            <ac:spMk id="7" creationId="{C8BAA290-5F7F-4E6D-9ABB-0E8BCD70CB1B}"/>
          </ac:spMkLst>
        </pc:spChg>
        <pc:picChg chg="add mod">
          <ac:chgData name="Horst Brunsteiner" userId="3de5f8aa5585549e" providerId="LiveId" clId="{5A3E1652-96BF-44C3-9385-13E225F3D76A}" dt="2022-03-19T20:53:08.505" v="1041" actId="1582"/>
          <ac:picMkLst>
            <pc:docMk/>
            <pc:sldMk cId="2420067153" sldId="264"/>
            <ac:picMk id="5" creationId="{66B75991-E9A4-4734-8CD4-7D699D88680C}"/>
          </ac:picMkLst>
        </pc:picChg>
      </pc:sldChg>
      <pc:sldChg chg="addSp delSp modSp mod modTransition modClrScheme chgLayout">
        <pc:chgData name="Horst Brunsteiner" userId="3de5f8aa5585549e" providerId="LiveId" clId="{5A3E1652-96BF-44C3-9385-13E225F3D76A}" dt="2022-03-27T22:36:59.396" v="3299"/>
        <pc:sldMkLst>
          <pc:docMk/>
          <pc:sldMk cId="1944967719" sldId="265"/>
        </pc:sldMkLst>
        <pc:spChg chg="mod ord">
          <ac:chgData name="Horst Brunsteiner" userId="3de5f8aa5585549e" providerId="LiveId" clId="{5A3E1652-96BF-44C3-9385-13E225F3D76A}" dt="2022-03-19T21:52:35.005" v="1055" actId="700"/>
          <ac:spMkLst>
            <pc:docMk/>
            <pc:sldMk cId="1944967719" sldId="265"/>
            <ac:spMk id="2" creationId="{3C0F09F5-38E0-4A1A-AD1D-A1FB04241779}"/>
          </ac:spMkLst>
        </pc:spChg>
        <pc:spChg chg="mod ord">
          <ac:chgData name="Horst Brunsteiner" userId="3de5f8aa5585549e" providerId="LiveId" clId="{5A3E1652-96BF-44C3-9385-13E225F3D76A}" dt="2022-03-19T21:52:35.005" v="1055" actId="700"/>
          <ac:spMkLst>
            <pc:docMk/>
            <pc:sldMk cId="1944967719" sldId="265"/>
            <ac:spMk id="3" creationId="{6715F70A-4B9F-464F-ACCB-74552B427B51}"/>
          </ac:spMkLst>
        </pc:spChg>
        <pc:spChg chg="add del mod ord">
          <ac:chgData name="Horst Brunsteiner" userId="3de5f8aa5585549e" providerId="LiveId" clId="{5A3E1652-96BF-44C3-9385-13E225F3D76A}" dt="2022-03-19T21:52:45.264" v="1056" actId="931"/>
          <ac:spMkLst>
            <pc:docMk/>
            <pc:sldMk cId="1944967719" sldId="265"/>
            <ac:spMk id="4" creationId="{09CD14D3-9491-4247-B8F8-ACEF6CE77D61}"/>
          </ac:spMkLst>
        </pc:spChg>
        <pc:spChg chg="add mod">
          <ac:chgData name="Horst Brunsteiner" userId="3de5f8aa5585549e" providerId="LiveId" clId="{5A3E1652-96BF-44C3-9385-13E225F3D76A}" dt="2022-03-21T14:42:35.222" v="1676" actId="1076"/>
          <ac:spMkLst>
            <pc:docMk/>
            <pc:sldMk cId="1944967719" sldId="265"/>
            <ac:spMk id="5" creationId="{FE2925EE-30DB-4899-BBBD-C0E271AE5910}"/>
          </ac:spMkLst>
        </pc:spChg>
        <pc:picChg chg="add mod">
          <ac:chgData name="Horst Brunsteiner" userId="3de5f8aa5585549e" providerId="LiveId" clId="{5A3E1652-96BF-44C3-9385-13E225F3D76A}" dt="2022-03-19T21:52:54.624" v="1060" actId="1582"/>
          <ac:picMkLst>
            <pc:docMk/>
            <pc:sldMk cId="1944967719" sldId="265"/>
            <ac:picMk id="6" creationId="{DD0AD7C6-E3E2-4872-A298-26FC99A0D932}"/>
          </ac:picMkLst>
        </pc:picChg>
      </pc:sldChg>
      <pc:sldChg chg="modSp mod modTransition">
        <pc:chgData name="Horst Brunsteiner" userId="3de5f8aa5585549e" providerId="LiveId" clId="{5A3E1652-96BF-44C3-9385-13E225F3D76A}" dt="2022-03-27T22:36:59.396" v="3299"/>
        <pc:sldMkLst>
          <pc:docMk/>
          <pc:sldMk cId="2703918450" sldId="266"/>
        </pc:sldMkLst>
        <pc:spChg chg="mod">
          <ac:chgData name="Horst Brunsteiner" userId="3de5f8aa5585549e" providerId="LiveId" clId="{5A3E1652-96BF-44C3-9385-13E225F3D76A}" dt="2022-03-12T16:02:51.930" v="59" actId="27636"/>
          <ac:spMkLst>
            <pc:docMk/>
            <pc:sldMk cId="2703918450" sldId="266"/>
            <ac:spMk id="2" creationId="{DB2657BB-6056-409D-910F-8E23CE0924B1}"/>
          </ac:spMkLst>
        </pc:spChg>
      </pc:sldChg>
      <pc:sldChg chg="addSp delSp modSp mod modTransition modClrScheme chgLayout">
        <pc:chgData name="Horst Brunsteiner" userId="3de5f8aa5585549e" providerId="LiveId" clId="{5A3E1652-96BF-44C3-9385-13E225F3D76A}" dt="2022-03-27T22:36:59.396" v="3299"/>
        <pc:sldMkLst>
          <pc:docMk/>
          <pc:sldMk cId="1712046947" sldId="268"/>
        </pc:sldMkLst>
        <pc:spChg chg="mod ord">
          <ac:chgData name="Horst Brunsteiner" userId="3de5f8aa5585549e" providerId="LiveId" clId="{5A3E1652-96BF-44C3-9385-13E225F3D76A}" dt="2022-03-19T21:53:18.333" v="1061" actId="700"/>
          <ac:spMkLst>
            <pc:docMk/>
            <pc:sldMk cId="1712046947" sldId="268"/>
            <ac:spMk id="2" creationId="{12872A0E-32A8-41E9-867B-E4561C8F61A0}"/>
          </ac:spMkLst>
        </pc:spChg>
        <pc:spChg chg="mod ord">
          <ac:chgData name="Horst Brunsteiner" userId="3de5f8aa5585549e" providerId="LiveId" clId="{5A3E1652-96BF-44C3-9385-13E225F3D76A}" dt="2022-03-19T21:53:18.333" v="1061" actId="700"/>
          <ac:spMkLst>
            <pc:docMk/>
            <pc:sldMk cId="1712046947" sldId="268"/>
            <ac:spMk id="3" creationId="{096427DF-27E6-4861-A457-1811C41A6884}"/>
          </ac:spMkLst>
        </pc:spChg>
        <pc:spChg chg="add del mod ord">
          <ac:chgData name="Horst Brunsteiner" userId="3de5f8aa5585549e" providerId="LiveId" clId="{5A3E1652-96BF-44C3-9385-13E225F3D76A}" dt="2022-03-19T21:53:25.987" v="1062" actId="931"/>
          <ac:spMkLst>
            <pc:docMk/>
            <pc:sldMk cId="1712046947" sldId="268"/>
            <ac:spMk id="4" creationId="{2A50A1F2-1B73-4DF7-86F1-86843338926F}"/>
          </ac:spMkLst>
        </pc:spChg>
        <pc:spChg chg="add mod">
          <ac:chgData name="Horst Brunsteiner" userId="3de5f8aa5585549e" providerId="LiveId" clId="{5A3E1652-96BF-44C3-9385-13E225F3D76A}" dt="2022-03-21T14:42:27.154" v="1675" actId="1076"/>
          <ac:spMkLst>
            <pc:docMk/>
            <pc:sldMk cId="1712046947" sldId="268"/>
            <ac:spMk id="5" creationId="{E95BE211-3EA1-4FCA-B776-A98B54949832}"/>
          </ac:spMkLst>
        </pc:spChg>
        <pc:picChg chg="add mod">
          <ac:chgData name="Horst Brunsteiner" userId="3de5f8aa5585549e" providerId="LiveId" clId="{5A3E1652-96BF-44C3-9385-13E225F3D76A}" dt="2022-03-19T21:53:32.862" v="1066" actId="1582"/>
          <ac:picMkLst>
            <pc:docMk/>
            <pc:sldMk cId="1712046947" sldId="268"/>
            <ac:picMk id="6" creationId="{D5419E28-E670-4C47-AFEB-972F56FECCD9}"/>
          </ac:picMkLst>
        </pc:picChg>
      </pc:sldChg>
      <pc:sldChg chg="modSp mod modTransition">
        <pc:chgData name="Horst Brunsteiner" userId="3de5f8aa5585549e" providerId="LiveId" clId="{5A3E1652-96BF-44C3-9385-13E225F3D76A}" dt="2022-03-27T22:36:59.396" v="3299"/>
        <pc:sldMkLst>
          <pc:docMk/>
          <pc:sldMk cId="1995442944" sldId="269"/>
        </pc:sldMkLst>
        <pc:spChg chg="mod">
          <ac:chgData name="Horst Brunsteiner" userId="3de5f8aa5585549e" providerId="LiveId" clId="{5A3E1652-96BF-44C3-9385-13E225F3D76A}" dt="2022-03-12T16:02:51.945" v="61" actId="27636"/>
          <ac:spMkLst>
            <pc:docMk/>
            <pc:sldMk cId="1995442944" sldId="269"/>
            <ac:spMk id="2" creationId="{0CD2A303-E711-4517-AE5D-0A2460747AA9}"/>
          </ac:spMkLst>
        </pc:spChg>
      </pc:sldChg>
      <pc:sldChg chg="addSp delSp modSp mod modTransition modClrScheme modAnim chgLayout modNotesTx">
        <pc:chgData name="Horst Brunsteiner" userId="3de5f8aa5585549e" providerId="LiveId" clId="{5A3E1652-96BF-44C3-9385-13E225F3D76A}" dt="2022-03-27T23:19:44.663" v="3333"/>
        <pc:sldMkLst>
          <pc:docMk/>
          <pc:sldMk cId="729600246" sldId="270"/>
        </pc:sldMkLst>
        <pc:spChg chg="add del mod ord">
          <ac:chgData name="Horst Brunsteiner" userId="3de5f8aa5585549e" providerId="LiveId" clId="{5A3E1652-96BF-44C3-9385-13E225F3D76A}" dt="2022-03-25T15:09:52.772" v="1685" actId="3680"/>
          <ac:spMkLst>
            <pc:docMk/>
            <pc:sldMk cId="729600246" sldId="270"/>
            <ac:spMk id="2" creationId="{AABF3502-B24F-4D6A-A4B7-E435F51ED02D}"/>
          </ac:spMkLst>
        </pc:spChg>
        <pc:spChg chg="add del mod ord">
          <ac:chgData name="Horst Brunsteiner" userId="3de5f8aa5585549e" providerId="LiveId" clId="{5A3E1652-96BF-44C3-9385-13E225F3D76A}" dt="2022-03-20T01:02:12.751" v="1154" actId="931"/>
          <ac:spMkLst>
            <pc:docMk/>
            <pc:sldMk cId="729600246" sldId="270"/>
            <ac:spMk id="3" creationId="{70FC3CD9-9BEF-476F-9AAC-7034270C5DB0}"/>
          </ac:spMkLst>
        </pc:spChg>
        <pc:spChg chg="add mod">
          <ac:chgData name="Horst Brunsteiner" userId="3de5f8aa5585549e" providerId="LiveId" clId="{5A3E1652-96BF-44C3-9385-13E225F3D76A}" dt="2022-03-21T13:29:10.540" v="1548" actId="122"/>
          <ac:spMkLst>
            <pc:docMk/>
            <pc:sldMk cId="729600246" sldId="270"/>
            <ac:spMk id="3" creationId="{90D15A33-B76A-4A71-845E-978834D1E94F}"/>
          </ac:spMkLst>
        </pc:spChg>
        <pc:spChg chg="add mod">
          <ac:chgData name="Horst Brunsteiner" userId="3de5f8aa5585549e" providerId="LiveId" clId="{5A3E1652-96BF-44C3-9385-13E225F3D76A}" dt="2022-03-21T14:42:18.794" v="1674" actId="1076"/>
          <ac:spMkLst>
            <pc:docMk/>
            <pc:sldMk cId="729600246" sldId="270"/>
            <ac:spMk id="6" creationId="{F09C57DA-30B6-4009-8664-C7AD0884067B}"/>
          </ac:spMkLst>
        </pc:spChg>
        <pc:spChg chg="mod ord">
          <ac:chgData name="Horst Brunsteiner" userId="3de5f8aa5585549e" providerId="LiveId" clId="{5A3E1652-96BF-44C3-9385-13E225F3D76A}" dt="2022-03-20T01:01:24.048" v="1153" actId="700"/>
          <ac:spMkLst>
            <pc:docMk/>
            <pc:sldMk cId="729600246" sldId="270"/>
            <ac:spMk id="7" creationId="{5BAAA455-B5F4-4C57-ADC0-0165F0B30F5A}"/>
          </ac:spMkLst>
        </pc:spChg>
        <pc:spChg chg="del mod ord">
          <ac:chgData name="Horst Brunsteiner" userId="3de5f8aa5585549e" providerId="LiveId" clId="{5A3E1652-96BF-44C3-9385-13E225F3D76A}" dt="2022-03-20T01:01:24.048" v="1153" actId="700"/>
          <ac:spMkLst>
            <pc:docMk/>
            <pc:sldMk cId="729600246" sldId="270"/>
            <ac:spMk id="11" creationId="{206CF67F-9F83-4136-AA2E-35308C4B1B06}"/>
          </ac:spMkLst>
        </pc:spChg>
        <pc:graphicFrameChg chg="add mod ord modGraphic">
          <ac:chgData name="Horst Brunsteiner" userId="3de5f8aa5585549e" providerId="LiveId" clId="{5A3E1652-96BF-44C3-9385-13E225F3D76A}" dt="2022-03-25T21:21:57.952" v="2475" actId="12385"/>
          <ac:graphicFrameMkLst>
            <pc:docMk/>
            <pc:sldMk cId="729600246" sldId="270"/>
            <ac:graphicFrameMk id="4" creationId="{D5FC28BD-2A4D-4B1D-B581-4E97DF06AD18}"/>
          </ac:graphicFrameMkLst>
        </pc:graphicFrameChg>
        <pc:picChg chg="add mod">
          <ac:chgData name="Horst Brunsteiner" userId="3de5f8aa5585549e" providerId="LiveId" clId="{5A3E1652-96BF-44C3-9385-13E225F3D76A}" dt="2022-03-20T01:10:00.539" v="1164" actId="18654"/>
          <ac:picMkLst>
            <pc:docMk/>
            <pc:sldMk cId="729600246" sldId="270"/>
            <ac:picMk id="5" creationId="{E02DFF24-BA77-4ADD-8DB2-641FC80BCE66}"/>
          </ac:picMkLst>
        </pc:picChg>
      </pc:sldChg>
      <pc:sldChg chg="addSp delSp modSp mod modTransition modAnim">
        <pc:chgData name="Horst Brunsteiner" userId="3de5f8aa5585549e" providerId="LiveId" clId="{5A3E1652-96BF-44C3-9385-13E225F3D76A}" dt="2022-03-27T23:06:25.253" v="3327"/>
        <pc:sldMkLst>
          <pc:docMk/>
          <pc:sldMk cId="2472314264" sldId="271"/>
        </pc:sldMkLst>
        <pc:spChg chg="mod">
          <ac:chgData name="Horst Brunsteiner" userId="3de5f8aa5585549e" providerId="LiveId" clId="{5A3E1652-96BF-44C3-9385-13E225F3D76A}" dt="2022-03-12T16:02:51.954" v="63" actId="27636"/>
          <ac:spMkLst>
            <pc:docMk/>
            <pc:sldMk cId="2472314264" sldId="271"/>
            <ac:spMk id="2" creationId="{F0EEE9AA-C1F5-444D-A0F5-FC1219C89703}"/>
          </ac:spMkLst>
        </pc:spChg>
        <pc:spChg chg="add del mod">
          <ac:chgData name="Horst Brunsteiner" userId="3de5f8aa5585549e" providerId="LiveId" clId="{5A3E1652-96BF-44C3-9385-13E225F3D76A}" dt="2022-03-20T01:27:29.589" v="1175" actId="478"/>
          <ac:spMkLst>
            <pc:docMk/>
            <pc:sldMk cId="2472314264" sldId="271"/>
            <ac:spMk id="5" creationId="{A9AA1900-3AEB-4E82-BDDD-DC488339B1AF}"/>
          </ac:spMkLst>
        </pc:spChg>
        <pc:spChg chg="add mod">
          <ac:chgData name="Horst Brunsteiner" userId="3de5f8aa5585549e" providerId="LiveId" clId="{5A3E1652-96BF-44C3-9385-13E225F3D76A}" dt="2022-03-21T14:39:36.523" v="1645" actId="1076"/>
          <ac:spMkLst>
            <pc:docMk/>
            <pc:sldMk cId="2472314264" sldId="271"/>
            <ac:spMk id="5" creationId="{BA13EDEC-A539-4749-A5AA-44E32B1F2E11}"/>
          </ac:spMkLst>
        </pc:spChg>
        <pc:spChg chg="add del">
          <ac:chgData name="Horst Brunsteiner" userId="3de5f8aa5585549e" providerId="LiveId" clId="{5A3E1652-96BF-44C3-9385-13E225F3D76A}" dt="2022-03-20T01:27:42.637" v="1177" actId="478"/>
          <ac:spMkLst>
            <pc:docMk/>
            <pc:sldMk cId="2472314264" sldId="271"/>
            <ac:spMk id="8" creationId="{9A2746B2-7E84-4D14-9712-AE289255B568}"/>
          </ac:spMkLst>
        </pc:spChg>
        <pc:spChg chg="del">
          <ac:chgData name="Horst Brunsteiner" userId="3de5f8aa5585549e" providerId="LiveId" clId="{5A3E1652-96BF-44C3-9385-13E225F3D76A}" dt="2022-03-20T01:19:51.253" v="1165" actId="931"/>
          <ac:spMkLst>
            <pc:docMk/>
            <pc:sldMk cId="2472314264" sldId="271"/>
            <ac:spMk id="10" creationId="{672A5402-A7FC-4A59-9FC5-70C99542DD7D}"/>
          </ac:spMkLst>
        </pc:spChg>
        <pc:spChg chg="add del">
          <ac:chgData name="Horst Brunsteiner" userId="3de5f8aa5585549e" providerId="LiveId" clId="{5A3E1652-96BF-44C3-9385-13E225F3D76A}" dt="2022-03-20T01:57:42.790" v="1185" actId="22"/>
          <ac:spMkLst>
            <pc:docMk/>
            <pc:sldMk cId="2472314264" sldId="271"/>
            <ac:spMk id="11" creationId="{C433CAE7-2582-4E59-ADB3-AD71ECEAB6D0}"/>
          </ac:spMkLst>
        </pc:spChg>
        <pc:spChg chg="add del">
          <ac:chgData name="Horst Brunsteiner" userId="3de5f8aa5585549e" providerId="LiveId" clId="{5A3E1652-96BF-44C3-9385-13E225F3D76A}" dt="2022-03-20T01:57:46.512" v="1187" actId="22"/>
          <ac:spMkLst>
            <pc:docMk/>
            <pc:sldMk cId="2472314264" sldId="271"/>
            <ac:spMk id="12" creationId="{9FB796C2-5A1A-43AE-BD4C-61EE9E3CECA9}"/>
          </ac:spMkLst>
        </pc:spChg>
        <pc:spChg chg="add del mod">
          <ac:chgData name="Horst Brunsteiner" userId="3de5f8aa5585549e" providerId="LiveId" clId="{5A3E1652-96BF-44C3-9385-13E225F3D76A}" dt="2022-03-20T01:58:28.138" v="1191" actId="478"/>
          <ac:spMkLst>
            <pc:docMk/>
            <pc:sldMk cId="2472314264" sldId="271"/>
            <ac:spMk id="14" creationId="{00E4B659-C218-4A91-B1F8-4B7345BAEE4D}"/>
          </ac:spMkLst>
        </pc:spChg>
        <pc:spChg chg="add del mod">
          <ac:chgData name="Horst Brunsteiner" userId="3de5f8aa5585549e" providerId="LiveId" clId="{5A3E1652-96BF-44C3-9385-13E225F3D76A}" dt="2022-03-20T01:58:48.187" v="1194" actId="478"/>
          <ac:spMkLst>
            <pc:docMk/>
            <pc:sldMk cId="2472314264" sldId="271"/>
            <ac:spMk id="16" creationId="{837ECF25-8AD6-4D0B-847E-050048AE360E}"/>
          </ac:spMkLst>
        </pc:spChg>
        <pc:spChg chg="add del">
          <ac:chgData name="Horst Brunsteiner" userId="3de5f8aa5585549e" providerId="LiveId" clId="{5A3E1652-96BF-44C3-9385-13E225F3D76A}" dt="2022-03-20T01:59:20.655" v="1200" actId="22"/>
          <ac:spMkLst>
            <pc:docMk/>
            <pc:sldMk cId="2472314264" sldId="271"/>
            <ac:spMk id="20" creationId="{16DFF420-619C-4132-9A4B-9B9659BFBE56}"/>
          </ac:spMkLst>
        </pc:spChg>
        <pc:spChg chg="add del">
          <ac:chgData name="Horst Brunsteiner" userId="3de5f8aa5585549e" providerId="LiveId" clId="{5A3E1652-96BF-44C3-9385-13E225F3D76A}" dt="2022-03-20T02:04:36.097" v="1204" actId="22"/>
          <ac:spMkLst>
            <pc:docMk/>
            <pc:sldMk cId="2472314264" sldId="271"/>
            <ac:spMk id="22" creationId="{936DBA72-0001-44DE-ADFF-E4EFCB1C4127}"/>
          </ac:spMkLst>
        </pc:spChg>
        <pc:spChg chg="add mod">
          <ac:chgData name="Horst Brunsteiner" userId="3de5f8aa5585549e" providerId="LiveId" clId="{5A3E1652-96BF-44C3-9385-13E225F3D76A}" dt="2022-03-20T02:16:26.717" v="1214" actId="207"/>
          <ac:spMkLst>
            <pc:docMk/>
            <pc:sldMk cId="2472314264" sldId="271"/>
            <ac:spMk id="24" creationId="{DC7547F2-3086-46E8-95D8-C7B68658036A}"/>
          </ac:spMkLst>
        </pc:spChg>
        <pc:picChg chg="add mod">
          <ac:chgData name="Horst Brunsteiner" userId="3de5f8aa5585549e" providerId="LiveId" clId="{5A3E1652-96BF-44C3-9385-13E225F3D76A}" dt="2022-03-20T01:22:19.564" v="1168" actId="1076"/>
          <ac:picMkLst>
            <pc:docMk/>
            <pc:sldMk cId="2472314264" sldId="271"/>
            <ac:picMk id="4" creationId="{E55BB49B-B72F-4553-B26A-27725CF2C769}"/>
          </ac:picMkLst>
        </pc:picChg>
        <pc:picChg chg="add del">
          <ac:chgData name="Horst Brunsteiner" userId="3de5f8aa5585549e" providerId="LiveId" clId="{5A3E1652-96BF-44C3-9385-13E225F3D76A}" dt="2022-03-20T01:58:51.313" v="1196" actId="22"/>
          <ac:picMkLst>
            <pc:docMk/>
            <pc:sldMk cId="2472314264" sldId="271"/>
            <ac:picMk id="18" creationId="{5493DDDD-01ED-43E7-BE55-A89BEED0EC8A}"/>
          </ac:picMkLst>
        </pc:picChg>
      </pc:sldChg>
      <pc:sldChg chg="addSp delSp modSp mod modTransition modClrScheme chgLayout">
        <pc:chgData name="Horst Brunsteiner" userId="3de5f8aa5585549e" providerId="LiveId" clId="{5A3E1652-96BF-44C3-9385-13E225F3D76A}" dt="2022-03-27T22:36:59.396" v="3299"/>
        <pc:sldMkLst>
          <pc:docMk/>
          <pc:sldMk cId="305328886" sldId="272"/>
        </pc:sldMkLst>
        <pc:spChg chg="add del mod ord">
          <ac:chgData name="Horst Brunsteiner" userId="3de5f8aa5585549e" providerId="LiveId" clId="{5A3E1652-96BF-44C3-9385-13E225F3D76A}" dt="2022-03-25T22:31:02.295" v="2476" actId="1032"/>
          <ac:spMkLst>
            <pc:docMk/>
            <pc:sldMk cId="305328886" sldId="272"/>
            <ac:spMk id="2" creationId="{FEF07FD5-4F10-4B85-887D-E693054BA9E2}"/>
          </ac:spMkLst>
        </pc:spChg>
        <pc:spChg chg="add mod ord">
          <ac:chgData name="Horst Brunsteiner" userId="3de5f8aa5585549e" providerId="LiveId" clId="{5A3E1652-96BF-44C3-9385-13E225F3D76A}" dt="2022-03-21T10:51:29.570" v="1310" actId="14100"/>
          <ac:spMkLst>
            <pc:docMk/>
            <pc:sldMk cId="305328886" sldId="272"/>
            <ac:spMk id="3" creationId="{F85450C9-6C3D-402A-850F-E5160C17620C}"/>
          </ac:spMkLst>
        </pc:spChg>
        <pc:spChg chg="mod ord">
          <ac:chgData name="Horst Brunsteiner" userId="3de5f8aa5585549e" providerId="LiveId" clId="{5A3E1652-96BF-44C3-9385-13E225F3D76A}" dt="2022-03-21T10:50:29.919" v="1216" actId="27636"/>
          <ac:spMkLst>
            <pc:docMk/>
            <pc:sldMk cId="305328886" sldId="272"/>
            <ac:spMk id="6" creationId="{84C6E09F-0802-4020-AB41-D79A6D4758BC}"/>
          </ac:spMkLst>
        </pc:spChg>
        <pc:spChg chg="add mod">
          <ac:chgData name="Horst Brunsteiner" userId="3de5f8aa5585549e" providerId="LiveId" clId="{5A3E1652-96BF-44C3-9385-13E225F3D76A}" dt="2022-03-21T11:19:38.606" v="1323" actId="692"/>
          <ac:spMkLst>
            <pc:docMk/>
            <pc:sldMk cId="305328886" sldId="272"/>
            <ac:spMk id="7" creationId="{0E98C3FF-2385-4DAD-B653-4F6CDA251DDC}"/>
          </ac:spMkLst>
        </pc:spChg>
        <pc:spChg chg="add mod">
          <ac:chgData name="Horst Brunsteiner" userId="3de5f8aa5585549e" providerId="LiveId" clId="{5A3E1652-96BF-44C3-9385-13E225F3D76A}" dt="2022-03-21T14:41:17.247" v="1671" actId="1037"/>
          <ac:spMkLst>
            <pc:docMk/>
            <pc:sldMk cId="305328886" sldId="272"/>
            <ac:spMk id="9" creationId="{27C538D5-3BBA-4A4D-A269-3501BC017214}"/>
          </ac:spMkLst>
        </pc:spChg>
        <pc:spChg chg="del mod ord">
          <ac:chgData name="Horst Brunsteiner" userId="3de5f8aa5585549e" providerId="LiveId" clId="{5A3E1652-96BF-44C3-9385-13E225F3D76A}" dt="2022-03-21T10:50:29.905" v="1215" actId="700"/>
          <ac:spMkLst>
            <pc:docMk/>
            <pc:sldMk cId="305328886" sldId="272"/>
            <ac:spMk id="13" creationId="{5366F3F7-166D-4A08-BBB8-1DAE867B5BE9}"/>
          </ac:spMkLst>
        </pc:spChg>
        <pc:graphicFrameChg chg="add mod modGraphic">
          <ac:chgData name="Horst Brunsteiner" userId="3de5f8aa5585549e" providerId="LiveId" clId="{5A3E1652-96BF-44C3-9385-13E225F3D76A}" dt="2022-03-25T23:50:11.267" v="2923" actId="12269"/>
          <ac:graphicFrameMkLst>
            <pc:docMk/>
            <pc:sldMk cId="305328886" sldId="272"/>
            <ac:graphicFrameMk id="4" creationId="{6954774E-17A9-485B-A5DD-B522C877AF23}"/>
          </ac:graphicFrameMkLst>
        </pc:graphicFrameChg>
        <pc:picChg chg="add del mod">
          <ac:chgData name="Horst Brunsteiner" userId="3de5f8aa5585549e" providerId="LiveId" clId="{5A3E1652-96BF-44C3-9385-13E225F3D76A}" dt="2022-03-21T10:59:52.218" v="1315" actId="931"/>
          <ac:picMkLst>
            <pc:docMk/>
            <pc:sldMk cId="305328886" sldId="272"/>
            <ac:picMk id="5" creationId="{4B83FCD8-3D56-4801-83A4-DCC0541F64F2}"/>
          </ac:picMkLst>
        </pc:picChg>
      </pc:sldChg>
      <pc:sldChg chg="addSp delSp modSp mod modTransition modClrScheme chgLayout">
        <pc:chgData name="Horst Brunsteiner" userId="3de5f8aa5585549e" providerId="LiveId" clId="{5A3E1652-96BF-44C3-9385-13E225F3D76A}" dt="2022-03-27T22:36:59.396" v="3299"/>
        <pc:sldMkLst>
          <pc:docMk/>
          <pc:sldMk cId="1612954379" sldId="273"/>
        </pc:sldMkLst>
        <pc:spChg chg="mod ord">
          <ac:chgData name="Horst Brunsteiner" userId="3de5f8aa5585549e" providerId="LiveId" clId="{5A3E1652-96BF-44C3-9385-13E225F3D76A}" dt="2022-03-21T11:23:10.179" v="1325" actId="27636"/>
          <ac:spMkLst>
            <pc:docMk/>
            <pc:sldMk cId="1612954379" sldId="273"/>
            <ac:spMk id="2" creationId="{87703324-CEB8-4B26-A0A8-1F75705B20F3}"/>
          </ac:spMkLst>
        </pc:spChg>
        <pc:spChg chg="add del mod ord">
          <ac:chgData name="Horst Brunsteiner" userId="3de5f8aa5585549e" providerId="LiveId" clId="{5A3E1652-96BF-44C3-9385-13E225F3D76A}" dt="2022-03-25T23:51:12.454" v="2924" actId="1032"/>
          <ac:spMkLst>
            <pc:docMk/>
            <pc:sldMk cId="1612954379" sldId="273"/>
            <ac:spMk id="3" creationId="{F40D9AD6-DDB2-4B7B-96A3-2D0A573B54C3}"/>
          </ac:spMkLst>
        </pc:spChg>
        <pc:spChg chg="add mod ord">
          <ac:chgData name="Horst Brunsteiner" userId="3de5f8aa5585549e" providerId="LiveId" clId="{5A3E1652-96BF-44C3-9385-13E225F3D76A}" dt="2022-03-21T11:28:37.136" v="1435" actId="3064"/>
          <ac:spMkLst>
            <pc:docMk/>
            <pc:sldMk cId="1612954379" sldId="273"/>
            <ac:spMk id="4" creationId="{A6E9BBD7-6612-481C-9818-426936AF1281}"/>
          </ac:spMkLst>
        </pc:spChg>
        <pc:spChg chg="add mod">
          <ac:chgData name="Horst Brunsteiner" userId="3de5f8aa5585549e" providerId="LiveId" clId="{5A3E1652-96BF-44C3-9385-13E225F3D76A}" dt="2022-03-21T11:55:12.936" v="1438" actId="18654"/>
          <ac:spMkLst>
            <pc:docMk/>
            <pc:sldMk cId="1612954379" sldId="273"/>
            <ac:spMk id="6" creationId="{F3AA2077-32CD-40BD-83A3-EBC7D83374A8}"/>
          </ac:spMkLst>
        </pc:spChg>
        <pc:spChg chg="add mod">
          <ac:chgData name="Horst Brunsteiner" userId="3de5f8aa5585549e" providerId="LiveId" clId="{5A3E1652-96BF-44C3-9385-13E225F3D76A}" dt="2022-03-21T14:41:00.809" v="1663" actId="1076"/>
          <ac:spMkLst>
            <pc:docMk/>
            <pc:sldMk cId="1612954379" sldId="273"/>
            <ac:spMk id="7" creationId="{9633624B-E29F-409C-8C19-350155291AC9}"/>
          </ac:spMkLst>
        </pc:spChg>
        <pc:spChg chg="del mod ord">
          <ac:chgData name="Horst Brunsteiner" userId="3de5f8aa5585549e" providerId="LiveId" clId="{5A3E1652-96BF-44C3-9385-13E225F3D76A}" dt="2022-03-21T11:23:10.162" v="1324" actId="700"/>
          <ac:spMkLst>
            <pc:docMk/>
            <pc:sldMk cId="1612954379" sldId="273"/>
            <ac:spMk id="13" creationId="{6BA8C034-5CDD-4B43-80C3-7F8399A7D4EF}"/>
          </ac:spMkLst>
        </pc:spChg>
        <pc:graphicFrameChg chg="add mod modGraphic">
          <ac:chgData name="Horst Brunsteiner" userId="3de5f8aa5585549e" providerId="LiveId" clId="{5A3E1652-96BF-44C3-9385-13E225F3D76A}" dt="2022-03-25T23:58:28.941" v="3040" actId="1076"/>
          <ac:graphicFrameMkLst>
            <pc:docMk/>
            <pc:sldMk cId="1612954379" sldId="273"/>
            <ac:graphicFrameMk id="5" creationId="{6A79FE6A-237E-497B-9ACD-6737AD9E5902}"/>
          </ac:graphicFrameMkLst>
        </pc:graphicFrameChg>
      </pc:sldChg>
      <pc:sldChg chg="addSp delSp modSp mod modTransition modClrScheme chgLayout">
        <pc:chgData name="Horst Brunsteiner" userId="3de5f8aa5585549e" providerId="LiveId" clId="{5A3E1652-96BF-44C3-9385-13E225F3D76A}" dt="2022-03-27T22:36:59.396" v="3299"/>
        <pc:sldMkLst>
          <pc:docMk/>
          <pc:sldMk cId="3267768645" sldId="275"/>
        </pc:sldMkLst>
        <pc:spChg chg="mod ord">
          <ac:chgData name="Horst Brunsteiner" userId="3de5f8aa5585549e" providerId="LiveId" clId="{5A3E1652-96BF-44C3-9385-13E225F3D76A}" dt="2022-03-26T11:37:40.574" v="3144" actId="404"/>
          <ac:spMkLst>
            <pc:docMk/>
            <pc:sldMk cId="3267768645" sldId="275"/>
            <ac:spMk id="2" creationId="{C5AC5B56-A723-428D-8E76-1A09FE73B10D}"/>
          </ac:spMkLst>
        </pc:spChg>
        <pc:spChg chg="add mod ord">
          <ac:chgData name="Horst Brunsteiner" userId="3de5f8aa5585549e" providerId="LiveId" clId="{5A3E1652-96BF-44C3-9385-13E225F3D76A}" dt="2022-03-26T10:14:15.206" v="3096"/>
          <ac:spMkLst>
            <pc:docMk/>
            <pc:sldMk cId="3267768645" sldId="275"/>
            <ac:spMk id="3" creationId="{AFF76951-6393-4CB5-A647-736008F4CE5B}"/>
          </ac:spMkLst>
        </pc:spChg>
        <pc:spChg chg="add mod ord">
          <ac:chgData name="Horst Brunsteiner" userId="3de5f8aa5585549e" providerId="LiveId" clId="{5A3E1652-96BF-44C3-9385-13E225F3D76A}" dt="2022-03-26T10:14:15.206" v="3096"/>
          <ac:spMkLst>
            <pc:docMk/>
            <pc:sldMk cId="3267768645" sldId="275"/>
            <ac:spMk id="4" creationId="{1D761836-1609-4821-9062-6E08773A1FDA}"/>
          </ac:spMkLst>
        </pc:spChg>
        <pc:spChg chg="add del mod">
          <ac:chgData name="Horst Brunsteiner" userId="3de5f8aa5585549e" providerId="LiveId" clId="{5A3E1652-96BF-44C3-9385-13E225F3D76A}" dt="2022-03-26T10:14:15.206" v="3096"/>
          <ac:spMkLst>
            <pc:docMk/>
            <pc:sldMk cId="3267768645" sldId="275"/>
            <ac:spMk id="5" creationId="{333CF0B7-F327-49FE-8A48-E548E9B3AD16}"/>
          </ac:spMkLst>
        </pc:spChg>
        <pc:spChg chg="add del mod">
          <ac:chgData name="Horst Brunsteiner" userId="3de5f8aa5585549e" providerId="LiveId" clId="{5A3E1652-96BF-44C3-9385-13E225F3D76A}" dt="2022-03-26T10:14:15.206" v="3096"/>
          <ac:spMkLst>
            <pc:docMk/>
            <pc:sldMk cId="3267768645" sldId="275"/>
            <ac:spMk id="6" creationId="{A99AD70A-5E4E-42E9-BA05-B8302E7429B9}"/>
          </ac:spMkLst>
        </pc:spChg>
        <pc:spChg chg="add del mod">
          <ac:chgData name="Horst Brunsteiner" userId="3de5f8aa5585549e" providerId="LiveId" clId="{5A3E1652-96BF-44C3-9385-13E225F3D76A}" dt="2022-03-26T10:14:15.206" v="3096"/>
          <ac:spMkLst>
            <pc:docMk/>
            <pc:sldMk cId="3267768645" sldId="275"/>
            <ac:spMk id="7" creationId="{7942B111-922B-4E73-A06B-C594615814D8}"/>
          </ac:spMkLst>
        </pc:spChg>
        <pc:spChg chg="add del mod">
          <ac:chgData name="Horst Brunsteiner" userId="3de5f8aa5585549e" providerId="LiveId" clId="{5A3E1652-96BF-44C3-9385-13E225F3D76A}" dt="2022-03-26T10:14:15.206" v="3096"/>
          <ac:spMkLst>
            <pc:docMk/>
            <pc:sldMk cId="3267768645" sldId="275"/>
            <ac:spMk id="8" creationId="{2D1D6A59-B6C2-4CC3-AA0F-5E35CF7DFB99}"/>
          </ac:spMkLst>
        </pc:spChg>
        <pc:spChg chg="add del mod">
          <ac:chgData name="Horst Brunsteiner" userId="3de5f8aa5585549e" providerId="LiveId" clId="{5A3E1652-96BF-44C3-9385-13E225F3D76A}" dt="2022-03-26T10:14:15.206" v="3096"/>
          <ac:spMkLst>
            <pc:docMk/>
            <pc:sldMk cId="3267768645" sldId="275"/>
            <ac:spMk id="9" creationId="{F761889F-7497-4247-98C6-15A4EB67A393}"/>
          </ac:spMkLst>
        </pc:spChg>
        <pc:spChg chg="add del mod">
          <ac:chgData name="Horst Brunsteiner" userId="3de5f8aa5585549e" providerId="LiveId" clId="{5A3E1652-96BF-44C3-9385-13E225F3D76A}" dt="2022-03-26T10:35:35.366" v="3105" actId="1957"/>
          <ac:spMkLst>
            <pc:docMk/>
            <pc:sldMk cId="3267768645" sldId="275"/>
            <ac:spMk id="11" creationId="{EDAFF3E7-C45B-4BFC-957C-D9BD84001408}"/>
          </ac:spMkLst>
        </pc:spChg>
        <pc:spChg chg="add del mod">
          <ac:chgData name="Horst Brunsteiner" userId="3de5f8aa5585549e" providerId="LiveId" clId="{5A3E1652-96BF-44C3-9385-13E225F3D76A}" dt="2022-03-26T11:12:33.761" v="3117" actId="1957"/>
          <ac:spMkLst>
            <pc:docMk/>
            <pc:sldMk cId="3267768645" sldId="275"/>
            <ac:spMk id="14" creationId="{AFEF7851-9E72-4409-90E4-86B4382ED022}"/>
          </ac:spMkLst>
        </pc:spChg>
        <pc:graphicFrameChg chg="del mod ord">
          <ac:chgData name="Horst Brunsteiner" userId="3de5f8aa5585549e" providerId="LiveId" clId="{5A3E1652-96BF-44C3-9385-13E225F3D76A}" dt="2022-03-26T10:15:07.507" v="3097" actId="478"/>
          <ac:graphicFrameMkLst>
            <pc:docMk/>
            <pc:sldMk cId="3267768645" sldId="275"/>
            <ac:graphicFrameMk id="12" creationId="{F074B9C0-AFD1-4C59-9D67-E21FC598B866}"/>
          </ac:graphicFrameMkLst>
        </pc:graphicFrameChg>
        <pc:graphicFrameChg chg="del mod ord">
          <ac:chgData name="Horst Brunsteiner" userId="3de5f8aa5585549e" providerId="LiveId" clId="{5A3E1652-96BF-44C3-9385-13E225F3D76A}" dt="2022-03-26T10:15:11.798" v="3098" actId="478"/>
          <ac:graphicFrameMkLst>
            <pc:docMk/>
            <pc:sldMk cId="3267768645" sldId="275"/>
            <ac:graphicFrameMk id="15" creationId="{83A64B78-2E16-44C2-801B-465CA1EC684E}"/>
          </ac:graphicFrameMkLst>
        </pc:graphicFrameChg>
        <pc:graphicFrameChg chg="add del mod">
          <ac:chgData name="Horst Brunsteiner" userId="3de5f8aa5585549e" providerId="LiveId" clId="{5A3E1652-96BF-44C3-9385-13E225F3D76A}" dt="2022-03-26T10:34:43.386" v="3102" actId="1957"/>
          <ac:graphicFrameMkLst>
            <pc:docMk/>
            <pc:sldMk cId="3267768645" sldId="275"/>
            <ac:graphicFrameMk id="20" creationId="{C37FB74A-DA92-4027-BE16-4F75BDBB68A0}"/>
          </ac:graphicFrameMkLst>
        </pc:graphicFrameChg>
        <pc:graphicFrameChg chg="add mod">
          <ac:chgData name="Horst Brunsteiner" userId="3de5f8aa5585549e" providerId="LiveId" clId="{5A3E1652-96BF-44C3-9385-13E225F3D76A}" dt="2022-03-26T11:06:38.697" v="3115"/>
          <ac:graphicFrameMkLst>
            <pc:docMk/>
            <pc:sldMk cId="3267768645" sldId="275"/>
            <ac:graphicFrameMk id="23" creationId="{7D262A47-0C00-4A9F-A815-87BF79C3BAD0}"/>
          </ac:graphicFrameMkLst>
        </pc:graphicFrameChg>
        <pc:graphicFrameChg chg="add mod">
          <ac:chgData name="Horst Brunsteiner" userId="3de5f8aa5585549e" providerId="LiveId" clId="{5A3E1652-96BF-44C3-9385-13E225F3D76A}" dt="2022-03-26T11:35:20.898" v="3139" actId="207"/>
          <ac:graphicFrameMkLst>
            <pc:docMk/>
            <pc:sldMk cId="3267768645" sldId="275"/>
            <ac:graphicFrameMk id="26" creationId="{DD4EC73A-F24A-49B0-86C6-98FB5FC4E111}"/>
          </ac:graphicFrameMkLst>
        </pc:graphicFrameChg>
      </pc:sldChg>
      <pc:sldChg chg="modSp mod modTransition">
        <pc:chgData name="Horst Brunsteiner" userId="3de5f8aa5585549e" providerId="LiveId" clId="{5A3E1652-96BF-44C3-9385-13E225F3D76A}" dt="2022-03-27T22:36:59.396" v="3299"/>
        <pc:sldMkLst>
          <pc:docMk/>
          <pc:sldMk cId="3171002642" sldId="276"/>
        </pc:sldMkLst>
        <pc:spChg chg="mod">
          <ac:chgData name="Horst Brunsteiner" userId="3de5f8aa5585549e" providerId="LiveId" clId="{5A3E1652-96BF-44C3-9385-13E225F3D76A}" dt="2022-03-12T16:02:51.972" v="66" actId="27636"/>
          <ac:spMkLst>
            <pc:docMk/>
            <pc:sldMk cId="3171002642" sldId="276"/>
            <ac:spMk id="2" creationId="{0CA355A0-FCC6-4094-BFFB-F7D7866B2EF3}"/>
          </ac:spMkLst>
        </pc:spChg>
        <pc:spChg chg="mod">
          <ac:chgData name="Horst Brunsteiner" userId="3de5f8aa5585549e" providerId="LiveId" clId="{5A3E1652-96BF-44C3-9385-13E225F3D76A}" dt="2022-03-12T17:39:03.403" v="1012" actId="20577"/>
          <ac:spMkLst>
            <pc:docMk/>
            <pc:sldMk cId="3171002642" sldId="276"/>
            <ac:spMk id="9" creationId="{CB5CE7C0-974A-4AA3-BA63-3C1F789C1590}"/>
          </ac:spMkLst>
        </pc:spChg>
      </pc:sldChg>
      <pc:sldChg chg="addSp delSp modSp mod modTransition modClrScheme modAnim chgLayout">
        <pc:chgData name="Horst Brunsteiner" userId="3de5f8aa5585549e" providerId="LiveId" clId="{5A3E1652-96BF-44C3-9385-13E225F3D76A}" dt="2022-03-27T23:09:38.554" v="3332"/>
        <pc:sldMkLst>
          <pc:docMk/>
          <pc:sldMk cId="2190614007" sldId="277"/>
        </pc:sldMkLst>
        <pc:spChg chg="mod ord">
          <ac:chgData name="Horst Brunsteiner" userId="3de5f8aa5585549e" providerId="LiveId" clId="{5A3E1652-96BF-44C3-9385-13E225F3D76A}" dt="2022-03-19T21:54:04.850" v="1067" actId="700"/>
          <ac:spMkLst>
            <pc:docMk/>
            <pc:sldMk cId="2190614007" sldId="277"/>
            <ac:spMk id="2" creationId="{FE94B0ED-402C-4F11-9E4D-7E309C9CC308}"/>
          </ac:spMkLst>
        </pc:spChg>
        <pc:spChg chg="mod ord">
          <ac:chgData name="Horst Brunsteiner" userId="3de5f8aa5585549e" providerId="LiveId" clId="{5A3E1652-96BF-44C3-9385-13E225F3D76A}" dt="2022-03-19T21:54:04.850" v="1067" actId="700"/>
          <ac:spMkLst>
            <pc:docMk/>
            <pc:sldMk cId="2190614007" sldId="277"/>
            <ac:spMk id="3" creationId="{245B6ADE-C53F-49A1-B7AC-B92A2B5859EF}"/>
          </ac:spMkLst>
        </pc:spChg>
        <pc:spChg chg="add del mod ord">
          <ac:chgData name="Horst Brunsteiner" userId="3de5f8aa5585549e" providerId="LiveId" clId="{5A3E1652-96BF-44C3-9385-13E225F3D76A}" dt="2022-03-19T21:54:10.983" v="1068" actId="931"/>
          <ac:spMkLst>
            <pc:docMk/>
            <pc:sldMk cId="2190614007" sldId="277"/>
            <ac:spMk id="4" creationId="{34712F0C-6591-4340-802F-9D19BDEF61E5}"/>
          </ac:spMkLst>
        </pc:spChg>
        <pc:spChg chg="add mod">
          <ac:chgData name="Horst Brunsteiner" userId="3de5f8aa5585549e" providerId="LiveId" clId="{5A3E1652-96BF-44C3-9385-13E225F3D76A}" dt="2022-03-21T13:46:58.465" v="1617" actId="1076"/>
          <ac:spMkLst>
            <pc:docMk/>
            <pc:sldMk cId="2190614007" sldId="277"/>
            <ac:spMk id="5" creationId="{903B843E-6416-4D97-A052-B0FF258F8617}"/>
          </ac:spMkLst>
        </pc:spChg>
        <pc:spChg chg="add mod">
          <ac:chgData name="Horst Brunsteiner" userId="3de5f8aa5585549e" providerId="LiveId" clId="{5A3E1652-96BF-44C3-9385-13E225F3D76A}" dt="2022-03-21T14:40:26.865" v="1661" actId="1035"/>
          <ac:spMkLst>
            <pc:docMk/>
            <pc:sldMk cId="2190614007" sldId="277"/>
            <ac:spMk id="7" creationId="{441E6EC0-3CA1-418A-8396-FCB11BC0213F}"/>
          </ac:spMkLst>
        </pc:spChg>
        <pc:picChg chg="add mod">
          <ac:chgData name="Horst Brunsteiner" userId="3de5f8aa5585549e" providerId="LiveId" clId="{5A3E1652-96BF-44C3-9385-13E225F3D76A}" dt="2022-03-21T13:47:48.464" v="1619" actId="18654"/>
          <ac:picMkLst>
            <pc:docMk/>
            <pc:sldMk cId="2190614007" sldId="277"/>
            <ac:picMk id="6" creationId="{8A79D898-AC42-41BE-884A-89F778EEB90F}"/>
          </ac:picMkLst>
        </pc:picChg>
      </pc:sldChg>
      <pc:sldChg chg="addSp modSp mod modTransition">
        <pc:chgData name="Horst Brunsteiner" userId="3de5f8aa5585549e" providerId="LiveId" clId="{5A3E1652-96BF-44C3-9385-13E225F3D76A}" dt="2022-03-27T22:36:59.396" v="3299"/>
        <pc:sldMkLst>
          <pc:docMk/>
          <pc:sldMk cId="1918077407" sldId="278"/>
        </pc:sldMkLst>
        <pc:spChg chg="add mod">
          <ac:chgData name="Horst Brunsteiner" userId="3de5f8aa5585549e" providerId="LiveId" clId="{5A3E1652-96BF-44C3-9385-13E225F3D76A}" dt="2022-03-12T16:56:41.247" v="666" actId="1076"/>
          <ac:spMkLst>
            <pc:docMk/>
            <pc:sldMk cId="1918077407" sldId="278"/>
            <ac:spMk id="2" creationId="{28536AB9-7204-4FDD-BC6F-1ED4F6EA51AD}"/>
          </ac:spMkLst>
        </pc:spChg>
        <pc:spChg chg="mod">
          <ac:chgData name="Horst Brunsteiner" userId="3de5f8aa5585549e" providerId="LiveId" clId="{5A3E1652-96BF-44C3-9385-13E225F3D76A}" dt="2022-03-26T12:12:21.337" v="3271" actId="20577"/>
          <ac:spMkLst>
            <pc:docMk/>
            <pc:sldMk cId="1918077407" sldId="278"/>
            <ac:spMk id="6" creationId="{E71B685F-7325-4F63-910E-77200987A269}"/>
          </ac:spMkLst>
        </pc:spChg>
      </pc:sldChg>
      <pc:sldChg chg="modSp new mod modTransition">
        <pc:chgData name="Horst Brunsteiner" userId="3de5f8aa5585549e" providerId="LiveId" clId="{5A3E1652-96BF-44C3-9385-13E225F3D76A}" dt="2022-03-27T22:39:37.273" v="3305"/>
        <pc:sldMkLst>
          <pc:docMk/>
          <pc:sldMk cId="166384383" sldId="279"/>
        </pc:sldMkLst>
        <pc:spChg chg="mod">
          <ac:chgData name="Horst Brunsteiner" userId="3de5f8aa5585549e" providerId="LiveId" clId="{5A3E1652-96BF-44C3-9385-13E225F3D76A}" dt="2022-03-12T16:38:26.466" v="430" actId="20577"/>
          <ac:spMkLst>
            <pc:docMk/>
            <pc:sldMk cId="166384383" sldId="279"/>
            <ac:spMk id="2" creationId="{86C8A028-BEB6-4F20-82E0-FAB2E24971FE}"/>
          </ac:spMkLst>
        </pc:spChg>
        <pc:spChg chg="mod">
          <ac:chgData name="Horst Brunsteiner" userId="3de5f8aa5585549e" providerId="LiveId" clId="{5A3E1652-96BF-44C3-9385-13E225F3D76A}" dt="2022-03-12T16:42:29.289" v="614" actId="27636"/>
          <ac:spMkLst>
            <pc:docMk/>
            <pc:sldMk cId="166384383" sldId="279"/>
            <ac:spMk id="3" creationId="{1671340D-3B4C-4C02-8AF9-A3E56A9B573D}"/>
          </ac:spMkLst>
        </pc:spChg>
      </pc:sldChg>
      <pc:sldChg chg="addSp delSp modSp new mod modTransition modClrScheme chgLayout">
        <pc:chgData name="Horst Brunsteiner" userId="3de5f8aa5585549e" providerId="LiveId" clId="{5A3E1652-96BF-44C3-9385-13E225F3D76A}" dt="2022-03-27T22:39:37.273" v="3305"/>
        <pc:sldMkLst>
          <pc:docMk/>
          <pc:sldMk cId="1098179092" sldId="280"/>
        </pc:sldMkLst>
        <pc:spChg chg="del mod ord">
          <ac:chgData name="Horst Brunsteiner" userId="3de5f8aa5585549e" providerId="LiveId" clId="{5A3E1652-96BF-44C3-9385-13E225F3D76A}" dt="2022-03-12T16:15:57.591" v="131" actId="700"/>
          <ac:spMkLst>
            <pc:docMk/>
            <pc:sldMk cId="1098179092" sldId="280"/>
            <ac:spMk id="2" creationId="{BFF263FA-F7FE-4AD6-9BE8-9F5FF737BF17}"/>
          </ac:spMkLst>
        </pc:spChg>
        <pc:spChg chg="del mod ord">
          <ac:chgData name="Horst Brunsteiner" userId="3de5f8aa5585549e" providerId="LiveId" clId="{5A3E1652-96BF-44C3-9385-13E225F3D76A}" dt="2022-03-12T16:15:57.591" v="131" actId="700"/>
          <ac:spMkLst>
            <pc:docMk/>
            <pc:sldMk cId="1098179092" sldId="280"/>
            <ac:spMk id="3" creationId="{59BA2254-24B4-44A8-8280-80953C627FBC}"/>
          </ac:spMkLst>
        </pc:spChg>
        <pc:spChg chg="add mod ord">
          <ac:chgData name="Horst Brunsteiner" userId="3de5f8aa5585549e" providerId="LiveId" clId="{5A3E1652-96BF-44C3-9385-13E225F3D76A}" dt="2022-03-12T16:39:06.950" v="505" actId="20577"/>
          <ac:spMkLst>
            <pc:docMk/>
            <pc:sldMk cId="1098179092" sldId="280"/>
            <ac:spMk id="4" creationId="{ED11F79A-1B25-4F9C-85CB-B09799B14810}"/>
          </ac:spMkLst>
        </pc:spChg>
        <pc:spChg chg="add mod ord">
          <ac:chgData name="Horst Brunsteiner" userId="3de5f8aa5585549e" providerId="LiveId" clId="{5A3E1652-96BF-44C3-9385-13E225F3D76A}" dt="2022-03-12T16:42:29.309" v="615" actId="27636"/>
          <ac:spMkLst>
            <pc:docMk/>
            <pc:sldMk cId="1098179092" sldId="280"/>
            <ac:spMk id="5" creationId="{5CC995B5-7350-4551-BE5D-23EB435D8432}"/>
          </ac:spMkLst>
        </pc:spChg>
      </pc:sldChg>
      <pc:sldChg chg="modSp add mod modTransition">
        <pc:chgData name="Horst Brunsteiner" userId="3de5f8aa5585549e" providerId="LiveId" clId="{5A3E1652-96BF-44C3-9385-13E225F3D76A}" dt="2022-03-27T22:39:37.273" v="3305"/>
        <pc:sldMkLst>
          <pc:docMk/>
          <pc:sldMk cId="1175309873" sldId="281"/>
        </pc:sldMkLst>
        <pc:spChg chg="mod">
          <ac:chgData name="Horst Brunsteiner" userId="3de5f8aa5585549e" providerId="LiveId" clId="{5A3E1652-96BF-44C3-9385-13E225F3D76A}" dt="2022-03-12T16:39:33.680" v="567" actId="20577"/>
          <ac:spMkLst>
            <pc:docMk/>
            <pc:sldMk cId="1175309873" sldId="281"/>
            <ac:spMk id="4" creationId="{ED11F79A-1B25-4F9C-85CB-B09799B14810}"/>
          </ac:spMkLst>
        </pc:spChg>
        <pc:spChg chg="mod">
          <ac:chgData name="Horst Brunsteiner" userId="3de5f8aa5585549e" providerId="LiveId" clId="{5A3E1652-96BF-44C3-9385-13E225F3D76A}" dt="2022-03-12T16:42:29.316" v="616" actId="27636"/>
          <ac:spMkLst>
            <pc:docMk/>
            <pc:sldMk cId="1175309873" sldId="281"/>
            <ac:spMk id="5" creationId="{5CC995B5-7350-4551-BE5D-23EB435D8432}"/>
          </ac:spMkLst>
        </pc:spChg>
      </pc:sldChg>
      <pc:sldChg chg="add modTransition">
        <pc:chgData name="Horst Brunsteiner" userId="3de5f8aa5585549e" providerId="LiveId" clId="{5A3E1652-96BF-44C3-9385-13E225F3D76A}" dt="2022-03-27T22:36:59.396" v="3299"/>
        <pc:sldMkLst>
          <pc:docMk/>
          <pc:sldMk cId="2243086446" sldId="282"/>
        </pc:sldMkLst>
      </pc:sldChg>
      <pc:sldChg chg="addSp delSp modSp add mod modTransition modClrScheme chgLayout">
        <pc:chgData name="Horst Brunsteiner" userId="3de5f8aa5585549e" providerId="LiveId" clId="{5A3E1652-96BF-44C3-9385-13E225F3D76A}" dt="2022-03-27T22:36:59.396" v="3299"/>
        <pc:sldMkLst>
          <pc:docMk/>
          <pc:sldMk cId="996330768" sldId="283"/>
        </pc:sldMkLst>
        <pc:spChg chg="del mod ord">
          <ac:chgData name="Horst Brunsteiner" userId="3de5f8aa5585549e" providerId="LiveId" clId="{5A3E1652-96BF-44C3-9385-13E225F3D76A}" dt="2022-03-12T16:20:45.337" v="139" actId="700"/>
          <ac:spMkLst>
            <pc:docMk/>
            <pc:sldMk cId="996330768" sldId="283"/>
            <ac:spMk id="2" creationId="{31FDDF51-975D-4C83-A81A-8BCFC338840F}"/>
          </ac:spMkLst>
        </pc:spChg>
        <pc:spChg chg="del mod ord">
          <ac:chgData name="Horst Brunsteiner" userId="3de5f8aa5585549e" providerId="LiveId" clId="{5A3E1652-96BF-44C3-9385-13E225F3D76A}" dt="2022-03-12T16:20:45.337" v="139" actId="700"/>
          <ac:spMkLst>
            <pc:docMk/>
            <pc:sldMk cId="996330768" sldId="283"/>
            <ac:spMk id="3" creationId="{B522AF7A-D87F-4909-9DF7-6D66C459405E}"/>
          </ac:spMkLst>
        </pc:spChg>
        <pc:spChg chg="add mod ord">
          <ac:chgData name="Horst Brunsteiner" userId="3de5f8aa5585549e" providerId="LiveId" clId="{5A3E1652-96BF-44C3-9385-13E225F3D76A}" dt="2022-03-12T16:21:02.059" v="151" actId="20577"/>
          <ac:spMkLst>
            <pc:docMk/>
            <pc:sldMk cId="996330768" sldId="283"/>
            <ac:spMk id="4" creationId="{612B67BE-F1B2-4BD0-AF26-D37D73CA4977}"/>
          </ac:spMkLst>
        </pc:spChg>
        <pc:spChg chg="add mod ord">
          <ac:chgData name="Horst Brunsteiner" userId="3de5f8aa5585549e" providerId="LiveId" clId="{5A3E1652-96BF-44C3-9385-13E225F3D76A}" dt="2022-03-12T16:23:39.155" v="400" actId="20577"/>
          <ac:spMkLst>
            <pc:docMk/>
            <pc:sldMk cId="996330768" sldId="283"/>
            <ac:spMk id="5" creationId="{ACEA52DA-258D-4B5D-9E53-E0CF52D95C70}"/>
          </ac:spMkLst>
        </pc:spChg>
      </pc:sldChg>
      <pc:sldChg chg="modSp add del">
        <pc:chgData name="Horst Brunsteiner" userId="3de5f8aa5585549e" providerId="LiveId" clId="{5A3E1652-96BF-44C3-9385-13E225F3D76A}" dt="2022-03-12T17:21:42.566" v="669" actId="2696"/>
        <pc:sldMkLst>
          <pc:docMk/>
          <pc:sldMk cId="1643740106" sldId="284"/>
        </pc:sldMkLst>
        <pc:spChg chg="mod">
          <ac:chgData name="Horst Brunsteiner" userId="3de5f8aa5585549e" providerId="LiveId" clId="{5A3E1652-96BF-44C3-9385-13E225F3D76A}" dt="2022-03-12T17:07:36.498" v="668" actId="27636"/>
          <ac:spMkLst>
            <pc:docMk/>
            <pc:sldMk cId="1643740106" sldId="284"/>
            <ac:spMk id="2" creationId="{34D7EE09-5F26-40C7-8D10-92A57C68A74D}"/>
          </ac:spMkLst>
        </pc:spChg>
      </pc:sldChg>
      <pc:sldChg chg="modSp add del">
        <pc:chgData name="Horst Brunsteiner" userId="3de5f8aa5585549e" providerId="LiveId" clId="{5A3E1652-96BF-44C3-9385-13E225F3D76A}" dt="2022-03-12T16:29:42.732" v="403" actId="47"/>
        <pc:sldMkLst>
          <pc:docMk/>
          <pc:sldMk cId="1966918705" sldId="284"/>
        </pc:sldMkLst>
        <pc:spChg chg="mod">
          <ac:chgData name="Horst Brunsteiner" userId="3de5f8aa5585549e" providerId="LiveId" clId="{5A3E1652-96BF-44C3-9385-13E225F3D76A}" dt="2022-03-12T16:23:47.319" v="402" actId="27636"/>
          <ac:spMkLst>
            <pc:docMk/>
            <pc:sldMk cId="1966918705" sldId="284"/>
            <ac:spMk id="2" creationId="{3A8A3EC1-92EB-4609-85D4-9DCDD2D33C0C}"/>
          </ac:spMkLst>
        </pc:spChg>
      </pc:sldChg>
      <pc:sldChg chg="modSp add del">
        <pc:chgData name="Horst Brunsteiner" userId="3de5f8aa5585549e" providerId="LiveId" clId="{5A3E1652-96BF-44C3-9385-13E225F3D76A}" dt="2022-03-12T16:21:33.893" v="154" actId="2696"/>
        <pc:sldMkLst>
          <pc:docMk/>
          <pc:sldMk cId="2316104685" sldId="284"/>
        </pc:sldMkLst>
        <pc:spChg chg="mod">
          <ac:chgData name="Horst Brunsteiner" userId="3de5f8aa5585549e" providerId="LiveId" clId="{5A3E1652-96BF-44C3-9385-13E225F3D76A}" dt="2022-03-12T16:21:04.227" v="153" actId="27636"/>
          <ac:spMkLst>
            <pc:docMk/>
            <pc:sldMk cId="2316104685" sldId="284"/>
            <ac:spMk id="2" creationId="{007E8AB8-DD42-409D-AFF2-086DA88023B2}"/>
          </ac:spMkLst>
        </pc:spChg>
      </pc:sldChg>
      <pc:sldChg chg="addSp delSp modSp new add del mod">
        <pc:chgData name="Horst Brunsteiner" userId="3de5f8aa5585549e" providerId="LiveId" clId="{5A3E1652-96BF-44C3-9385-13E225F3D76A}" dt="2022-03-25T18:40:35.199" v="2292" actId="680"/>
        <pc:sldMkLst>
          <pc:docMk/>
          <pc:sldMk cId="3161115644" sldId="284"/>
        </pc:sldMkLst>
        <pc:spChg chg="mod">
          <ac:chgData name="Horst Brunsteiner" userId="3de5f8aa5585549e" providerId="LiveId" clId="{5A3E1652-96BF-44C3-9385-13E225F3D76A}" dt="2022-03-25T18:40:35.199" v="2292" actId="680"/>
          <ac:spMkLst>
            <pc:docMk/>
            <pc:sldMk cId="3161115644" sldId="284"/>
            <ac:spMk id="2" creationId="{23CD81A2-7FB9-4FC9-8FAB-2F00CAFF4A89}"/>
          </ac:spMkLst>
        </pc:spChg>
        <pc:spChg chg="add del">
          <ac:chgData name="Horst Brunsteiner" userId="3de5f8aa5585549e" providerId="LiveId" clId="{5A3E1652-96BF-44C3-9385-13E225F3D76A}" dt="2022-03-25T18:40:34.550" v="2290" actId="3680"/>
          <ac:spMkLst>
            <pc:docMk/>
            <pc:sldMk cId="3161115644" sldId="284"/>
            <ac:spMk id="3" creationId="{0DFAE697-439F-46CC-B948-9EE8D20E5B50}"/>
          </ac:spMkLst>
        </pc:spChg>
        <pc:graphicFrameChg chg="add del mod ord modGraphic">
          <ac:chgData name="Horst Brunsteiner" userId="3de5f8aa5585549e" providerId="LiveId" clId="{5A3E1652-96BF-44C3-9385-13E225F3D76A}" dt="2022-03-25T18:40:34.550" v="2290" actId="3680"/>
          <ac:graphicFrameMkLst>
            <pc:docMk/>
            <pc:sldMk cId="3161115644" sldId="284"/>
            <ac:graphicFrameMk id="4" creationId="{53097A37-91F8-4D14-995A-7446163038B2}"/>
          </ac:graphicFrameMkLst>
        </pc:graphicFrameChg>
      </pc:sldChg>
      <pc:sldChg chg="addSp modSp new mod modTransition">
        <pc:chgData name="Horst Brunsteiner" userId="3de5f8aa5585549e" providerId="LiveId" clId="{5A3E1652-96BF-44C3-9385-13E225F3D76A}" dt="2022-03-27T22:36:59.396" v="3299"/>
        <pc:sldMkLst>
          <pc:docMk/>
          <pc:sldMk cId="3736951456" sldId="284"/>
        </pc:sldMkLst>
        <pc:spChg chg="mod">
          <ac:chgData name="Horst Brunsteiner" userId="3de5f8aa5585549e" providerId="LiveId" clId="{5A3E1652-96BF-44C3-9385-13E225F3D76A}" dt="2022-03-26T11:56:45.136" v="3160" actId="20577"/>
          <ac:spMkLst>
            <pc:docMk/>
            <pc:sldMk cId="3736951456" sldId="284"/>
            <ac:spMk id="2" creationId="{66E86B57-6B78-448E-AF9D-81652582448A}"/>
          </ac:spMkLst>
        </pc:spChg>
        <pc:spChg chg="mod">
          <ac:chgData name="Horst Brunsteiner" userId="3de5f8aa5585549e" providerId="LiveId" clId="{5A3E1652-96BF-44C3-9385-13E225F3D76A}" dt="2022-03-26T12:01:21.398" v="3247" actId="2710"/>
          <ac:spMkLst>
            <pc:docMk/>
            <pc:sldMk cId="3736951456" sldId="284"/>
            <ac:spMk id="3" creationId="{147CDF16-219A-45B4-AB84-6A0CEA981071}"/>
          </ac:spMkLst>
        </pc:spChg>
        <pc:picChg chg="add mod">
          <ac:chgData name="Horst Brunsteiner" userId="3de5f8aa5585549e" providerId="LiveId" clId="{5A3E1652-96BF-44C3-9385-13E225F3D76A}" dt="2022-03-26T12:07:00.840" v="3259" actId="1582"/>
          <ac:picMkLst>
            <pc:docMk/>
            <pc:sldMk cId="3736951456" sldId="284"/>
            <ac:picMk id="5" creationId="{914BEA36-6211-4765-81B2-2E3888D81B8B}"/>
          </ac:picMkLst>
        </pc:picChg>
      </pc:sldChg>
      <pc:sldChg chg="addSp delSp modSp new add del mod">
        <pc:chgData name="Horst Brunsteiner" userId="3de5f8aa5585549e" providerId="LiveId" clId="{5A3E1652-96BF-44C3-9385-13E225F3D76A}" dt="2022-03-25T18:40:33.040" v="2289" actId="680"/>
        <pc:sldMkLst>
          <pc:docMk/>
          <pc:sldMk cId="233877805" sldId="285"/>
        </pc:sldMkLst>
        <pc:spChg chg="mod">
          <ac:chgData name="Horst Brunsteiner" userId="3de5f8aa5585549e" providerId="LiveId" clId="{5A3E1652-96BF-44C3-9385-13E225F3D76A}" dt="2022-03-25T18:40:33.040" v="2289" actId="680"/>
          <ac:spMkLst>
            <pc:docMk/>
            <pc:sldMk cId="233877805" sldId="285"/>
            <ac:spMk id="2" creationId="{EB705176-DD78-4DF3-81BB-BCD304CB01CC}"/>
          </ac:spMkLst>
        </pc:spChg>
        <pc:spChg chg="add del">
          <ac:chgData name="Horst Brunsteiner" userId="3de5f8aa5585549e" providerId="LiveId" clId="{5A3E1652-96BF-44C3-9385-13E225F3D76A}" dt="2022-03-25T18:40:32.213" v="2287" actId="3680"/>
          <ac:spMkLst>
            <pc:docMk/>
            <pc:sldMk cId="233877805" sldId="285"/>
            <ac:spMk id="3" creationId="{FADBB79D-5E3C-484E-B074-88D0D52A2327}"/>
          </ac:spMkLst>
        </pc:spChg>
        <pc:graphicFrameChg chg="add del mod ord modGraphic">
          <ac:chgData name="Horst Brunsteiner" userId="3de5f8aa5585549e" providerId="LiveId" clId="{5A3E1652-96BF-44C3-9385-13E225F3D76A}" dt="2022-03-25T18:40:32.213" v="2287" actId="3680"/>
          <ac:graphicFrameMkLst>
            <pc:docMk/>
            <pc:sldMk cId="233877805" sldId="285"/>
            <ac:graphicFrameMk id="4" creationId="{4C37CF26-5581-4D33-A952-B949AB5BCA8D}"/>
          </ac:graphicFrameMkLst>
        </pc:graphicFrameChg>
      </pc:sldChg>
      <pc:sldMasterChg chg="addSp modSp mod modTransition setBg modAnim addSldLayout modSldLayout">
        <pc:chgData name="Horst Brunsteiner" userId="3de5f8aa5585549e" providerId="LiveId" clId="{5A3E1652-96BF-44C3-9385-13E225F3D76A}" dt="2022-03-27T22:42:42.675" v="3307"/>
        <pc:sldMasterMkLst>
          <pc:docMk/>
          <pc:sldMasterMk cId="957121376" sldId="2147483660"/>
        </pc:sldMasterMkLst>
        <pc:spChg chg="mod">
          <ac:chgData name="Horst Brunsteiner" userId="3de5f8aa5585549e" providerId="LiveId" clId="{5A3E1652-96BF-44C3-9385-13E225F3D76A}" dt="2022-03-12T16:03:01.807" v="74" actId="1076"/>
          <ac:spMkLst>
            <pc:docMk/>
            <pc:sldMasterMk cId="957121376" sldId="2147483660"/>
            <ac:spMk id="2" creationId="{C74AB2C3-5045-4555-9581-9C713BA4F6E7}"/>
          </ac:spMkLst>
        </pc:spChg>
        <pc:spChg chg="mod">
          <ac:chgData name="Horst Brunsteiner" userId="3de5f8aa5585549e" providerId="LiveId" clId="{5A3E1652-96BF-44C3-9385-13E225F3D76A}" dt="2022-03-15T11:07:41.403" v="1014" actId="3064"/>
          <ac:spMkLst>
            <pc:docMk/>
            <pc:sldMasterMk cId="957121376" sldId="2147483660"/>
            <ac:spMk id="3" creationId="{68D097A2-257F-413A-BA11-FB50F52C86AE}"/>
          </ac:spMkLst>
        </pc:spChg>
        <pc:spChg chg="mod">
          <ac:chgData name="Horst Brunsteiner" userId="3de5f8aa5585549e" providerId="LiveId" clId="{5A3E1652-96BF-44C3-9385-13E225F3D76A}" dt="2022-03-27T22:08:26.723" v="3282" actId="1036"/>
          <ac:spMkLst>
            <pc:docMk/>
            <pc:sldMasterMk cId="957121376" sldId="2147483660"/>
            <ac:spMk id="4" creationId="{3A75F8A1-8480-4163-A99E-69A7F3500C13}"/>
          </ac:spMkLst>
        </pc:spChg>
        <pc:spChg chg="mod">
          <ac:chgData name="Horst Brunsteiner" userId="3de5f8aa5585549e" providerId="LiveId" clId="{5A3E1652-96BF-44C3-9385-13E225F3D76A}" dt="2022-03-27T22:08:26.723" v="3282" actId="1036"/>
          <ac:spMkLst>
            <pc:docMk/>
            <pc:sldMasterMk cId="957121376" sldId="2147483660"/>
            <ac:spMk id="5" creationId="{6364D92E-10D3-4141-9888-306767512176}"/>
          </ac:spMkLst>
        </pc:spChg>
        <pc:spChg chg="mod">
          <ac:chgData name="Horst Brunsteiner" userId="3de5f8aa5585549e" providerId="LiveId" clId="{5A3E1652-96BF-44C3-9385-13E225F3D76A}" dt="2022-03-27T22:19:11.252" v="3297" actId="122"/>
          <ac:spMkLst>
            <pc:docMk/>
            <pc:sldMasterMk cId="957121376" sldId="2147483660"/>
            <ac:spMk id="6" creationId="{8D3EA572-BD40-463D-9B06-65542EAE858D}"/>
          </ac:spMkLst>
        </pc:spChg>
        <pc:spChg chg="add mod">
          <ac:chgData name="Horst Brunsteiner" userId="3de5f8aa5585549e" providerId="LiveId" clId="{5A3E1652-96BF-44C3-9385-13E225F3D76A}" dt="2022-03-12T15:46:38.669" v="28" actId="1076"/>
          <ac:spMkLst>
            <pc:docMk/>
            <pc:sldMasterMk cId="957121376" sldId="2147483660"/>
            <ac:spMk id="8" creationId="{85D2634C-0DA7-45F5-BF0F-BD28214A5AD6}"/>
          </ac:spMkLst>
        </pc:spChg>
        <pc:spChg chg="add mod">
          <ac:chgData name="Horst Brunsteiner" userId="3de5f8aa5585549e" providerId="LiveId" clId="{5A3E1652-96BF-44C3-9385-13E225F3D76A}" dt="2022-03-12T15:48:45.883" v="34" actId="207"/>
          <ac:spMkLst>
            <pc:docMk/>
            <pc:sldMasterMk cId="957121376" sldId="2147483660"/>
            <ac:spMk id="9" creationId="{96344EA5-AC29-4F17-B253-47D91BE23C8C}"/>
          </ac:spMkLst>
        </pc:spChg>
        <pc:sldLayoutChg chg="addSp delSp modSp mod modTransition setBg">
          <pc:chgData name="Horst Brunsteiner" userId="3de5f8aa5585549e" providerId="LiveId" clId="{5A3E1652-96BF-44C3-9385-13E225F3D76A}" dt="2022-03-27T22:36:59.396" v="3299"/>
          <pc:sldLayoutMkLst>
            <pc:docMk/>
            <pc:sldMasterMk cId="957121376" sldId="2147483660"/>
            <pc:sldLayoutMk cId="255957544" sldId="2147483661"/>
          </pc:sldLayoutMkLst>
          <pc:spChg chg="mod ord">
            <ac:chgData name="Horst Brunsteiner" userId="3de5f8aa5585549e" providerId="LiveId" clId="{5A3E1652-96BF-44C3-9385-13E225F3D76A}" dt="2022-03-12T16:09:38.176" v="128" actId="1076"/>
            <ac:spMkLst>
              <pc:docMk/>
              <pc:sldMasterMk cId="957121376" sldId="2147483660"/>
              <pc:sldLayoutMk cId="255957544" sldId="2147483661"/>
              <ac:spMk id="2" creationId="{46CA2B67-C3E4-4C43-9B23-F258D1E5746A}"/>
            </ac:spMkLst>
          </pc:spChg>
          <pc:spChg chg="mod ord">
            <ac:chgData name="Horst Brunsteiner" userId="3de5f8aa5585549e" providerId="LiveId" clId="{5A3E1652-96BF-44C3-9385-13E225F3D76A}" dt="2022-03-12T16:09:38.176" v="128" actId="1076"/>
            <ac:spMkLst>
              <pc:docMk/>
              <pc:sldMasterMk cId="957121376" sldId="2147483660"/>
              <pc:sldLayoutMk cId="255957544" sldId="2147483661"/>
              <ac:spMk id="3" creationId="{EE1A1835-72B4-48EC-B6B4-0F3391F228A4}"/>
            </ac:spMkLst>
          </pc:spChg>
          <pc:spChg chg="add mod">
            <ac:chgData name="Horst Brunsteiner" userId="3de5f8aa5585549e" providerId="LiveId" clId="{5A3E1652-96BF-44C3-9385-13E225F3D76A}" dt="2022-03-12T16:07:58.962" v="106" actId="1076"/>
            <ac:spMkLst>
              <pc:docMk/>
              <pc:sldMasterMk cId="957121376" sldId="2147483660"/>
              <pc:sldLayoutMk cId="255957544" sldId="2147483661"/>
              <ac:spMk id="12" creationId="{7B71FFF7-1954-4E9E-A789-DD7D8886F3AC}"/>
            </ac:spMkLst>
          </pc:spChg>
          <pc:picChg chg="add del mod">
            <ac:chgData name="Horst Brunsteiner" userId="3de5f8aa5585549e" providerId="LiveId" clId="{5A3E1652-96BF-44C3-9385-13E225F3D76A}" dt="2022-03-12T15:34:27.063" v="6" actId="478"/>
            <ac:picMkLst>
              <pc:docMk/>
              <pc:sldMasterMk cId="957121376" sldId="2147483660"/>
              <pc:sldLayoutMk cId="255957544" sldId="2147483661"/>
              <ac:picMk id="9" creationId="{938C58DA-7068-4632-BABC-ED22C877AD1D}"/>
            </ac:picMkLst>
          </pc:picChg>
          <pc:picChg chg="add mod ord">
            <ac:chgData name="Horst Brunsteiner" userId="3de5f8aa5585549e" providerId="LiveId" clId="{5A3E1652-96BF-44C3-9385-13E225F3D76A}" dt="2022-03-12T15:42:18.617" v="13" actId="167"/>
            <ac:picMkLst>
              <pc:docMk/>
              <pc:sldMasterMk cId="957121376" sldId="2147483660"/>
              <pc:sldLayoutMk cId="255957544" sldId="2147483661"/>
              <ac:picMk id="11" creationId="{828FDA01-4BE8-4540-94E9-3B71BB0823E5}"/>
            </ac:picMkLst>
          </pc:picChg>
        </pc:sldLayoutChg>
        <pc:sldLayoutChg chg="modTransition">
          <pc:chgData name="Horst Brunsteiner" userId="3de5f8aa5585549e" providerId="LiveId" clId="{5A3E1652-96BF-44C3-9385-13E225F3D76A}" dt="2022-03-27T22:36:59.396" v="3299"/>
          <pc:sldLayoutMkLst>
            <pc:docMk/>
            <pc:sldMasterMk cId="957121376" sldId="2147483660"/>
            <pc:sldLayoutMk cId="3642513732" sldId="2147483662"/>
          </pc:sldLayoutMkLst>
        </pc:sldLayoutChg>
        <pc:sldLayoutChg chg="modSp mod modTransition">
          <pc:chgData name="Horst Brunsteiner" userId="3de5f8aa5585549e" providerId="LiveId" clId="{5A3E1652-96BF-44C3-9385-13E225F3D76A}" dt="2022-03-27T22:39:37.273" v="3305"/>
          <pc:sldLayoutMkLst>
            <pc:docMk/>
            <pc:sldMasterMk cId="957121376" sldId="2147483660"/>
            <pc:sldLayoutMk cId="3484291282" sldId="2147483663"/>
          </pc:sldLayoutMkLst>
          <pc:spChg chg="mod">
            <ac:chgData name="Horst Brunsteiner" userId="3de5f8aa5585549e" providerId="LiveId" clId="{5A3E1652-96BF-44C3-9385-13E225F3D76A}" dt="2022-03-12T16:42:29.246" v="613" actId="403"/>
            <ac:spMkLst>
              <pc:docMk/>
              <pc:sldMasterMk cId="957121376" sldId="2147483660"/>
              <pc:sldLayoutMk cId="3484291282" sldId="2147483663"/>
              <ac:spMk id="2" creationId="{13AB07F7-5EEB-4E8D-BD81-F0C1A8D4200B}"/>
            </ac:spMkLst>
          </pc:spChg>
          <pc:spChg chg="mod">
            <ac:chgData name="Horst Brunsteiner" userId="3de5f8aa5585549e" providerId="LiveId" clId="{5A3E1652-96BF-44C3-9385-13E225F3D76A}" dt="2022-03-12T16:42:29.246" v="613" actId="403"/>
            <ac:spMkLst>
              <pc:docMk/>
              <pc:sldMasterMk cId="957121376" sldId="2147483660"/>
              <pc:sldLayoutMk cId="3484291282" sldId="2147483663"/>
              <ac:spMk id="3" creationId="{330F5629-8941-45C1-B377-6A548F55C06B}"/>
            </ac:spMkLst>
          </pc:spChg>
        </pc:sldLayoutChg>
        <pc:sldLayoutChg chg="modTransition">
          <pc:chgData name="Horst Brunsteiner" userId="3de5f8aa5585549e" providerId="LiveId" clId="{5A3E1652-96BF-44C3-9385-13E225F3D76A}" dt="2022-03-27T22:36:59.396" v="3299"/>
          <pc:sldLayoutMkLst>
            <pc:docMk/>
            <pc:sldMasterMk cId="957121376" sldId="2147483660"/>
            <pc:sldLayoutMk cId="1826872809" sldId="2147483664"/>
          </pc:sldLayoutMkLst>
        </pc:sldLayoutChg>
        <pc:sldLayoutChg chg="modTransition">
          <pc:chgData name="Horst Brunsteiner" userId="3de5f8aa5585549e" providerId="LiveId" clId="{5A3E1652-96BF-44C3-9385-13E225F3D76A}" dt="2022-03-27T22:36:59.396" v="3299"/>
          <pc:sldLayoutMkLst>
            <pc:docMk/>
            <pc:sldMasterMk cId="957121376" sldId="2147483660"/>
            <pc:sldLayoutMk cId="1263411575" sldId="2147483665"/>
          </pc:sldLayoutMkLst>
        </pc:sldLayoutChg>
        <pc:sldLayoutChg chg="modTransition">
          <pc:chgData name="Horst Brunsteiner" userId="3de5f8aa5585549e" providerId="LiveId" clId="{5A3E1652-96BF-44C3-9385-13E225F3D76A}" dt="2022-03-27T22:36:59.396" v="3299"/>
          <pc:sldLayoutMkLst>
            <pc:docMk/>
            <pc:sldMasterMk cId="957121376" sldId="2147483660"/>
            <pc:sldLayoutMk cId="592294425" sldId="2147483666"/>
          </pc:sldLayoutMkLst>
        </pc:sldLayoutChg>
        <pc:sldLayoutChg chg="modTransition">
          <pc:chgData name="Horst Brunsteiner" userId="3de5f8aa5585549e" providerId="LiveId" clId="{5A3E1652-96BF-44C3-9385-13E225F3D76A}" dt="2022-03-27T22:36:59.396" v="3299"/>
          <pc:sldLayoutMkLst>
            <pc:docMk/>
            <pc:sldMasterMk cId="957121376" sldId="2147483660"/>
            <pc:sldLayoutMk cId="3630861186" sldId="2147483667"/>
          </pc:sldLayoutMkLst>
        </pc:sldLayoutChg>
        <pc:sldLayoutChg chg="modTransition">
          <pc:chgData name="Horst Brunsteiner" userId="3de5f8aa5585549e" providerId="LiveId" clId="{5A3E1652-96BF-44C3-9385-13E225F3D76A}" dt="2022-03-27T22:36:59.396" v="3299"/>
          <pc:sldLayoutMkLst>
            <pc:docMk/>
            <pc:sldMasterMk cId="957121376" sldId="2147483660"/>
            <pc:sldLayoutMk cId="1512537761" sldId="2147483668"/>
          </pc:sldLayoutMkLst>
        </pc:sldLayoutChg>
        <pc:sldLayoutChg chg="modTransition">
          <pc:chgData name="Horst Brunsteiner" userId="3de5f8aa5585549e" providerId="LiveId" clId="{5A3E1652-96BF-44C3-9385-13E225F3D76A}" dt="2022-03-27T22:36:59.396" v="3299"/>
          <pc:sldLayoutMkLst>
            <pc:docMk/>
            <pc:sldMasterMk cId="957121376" sldId="2147483660"/>
            <pc:sldLayoutMk cId="1268362099" sldId="2147483669"/>
          </pc:sldLayoutMkLst>
        </pc:sldLayoutChg>
        <pc:sldLayoutChg chg="modTransition">
          <pc:chgData name="Horst Brunsteiner" userId="3de5f8aa5585549e" providerId="LiveId" clId="{5A3E1652-96BF-44C3-9385-13E225F3D76A}" dt="2022-03-27T22:36:59.396" v="3299"/>
          <pc:sldLayoutMkLst>
            <pc:docMk/>
            <pc:sldMasterMk cId="957121376" sldId="2147483660"/>
            <pc:sldLayoutMk cId="2837643487" sldId="2147483670"/>
          </pc:sldLayoutMkLst>
        </pc:sldLayoutChg>
        <pc:sldLayoutChg chg="modTransition">
          <pc:chgData name="Horst Brunsteiner" userId="3de5f8aa5585549e" providerId="LiveId" clId="{5A3E1652-96BF-44C3-9385-13E225F3D76A}" dt="2022-03-27T22:36:59.396" v="3299"/>
          <pc:sldLayoutMkLst>
            <pc:docMk/>
            <pc:sldMasterMk cId="957121376" sldId="2147483660"/>
            <pc:sldLayoutMk cId="1410765499" sldId="2147483671"/>
          </pc:sldLayoutMkLst>
        </pc:sldLayoutChg>
        <pc:sldLayoutChg chg="addSp delSp modSp add mod modTransition">
          <pc:chgData name="Horst Brunsteiner" userId="3de5f8aa5585549e" providerId="LiveId" clId="{5A3E1652-96BF-44C3-9385-13E225F3D76A}" dt="2022-03-27T22:36:59.396" v="3299"/>
          <pc:sldLayoutMkLst>
            <pc:docMk/>
            <pc:sldMasterMk cId="957121376" sldId="2147483660"/>
            <pc:sldLayoutMk cId="1206007290" sldId="2147483672"/>
          </pc:sldLayoutMkLst>
          <pc:spChg chg="add del">
            <ac:chgData name="Horst Brunsteiner" userId="3de5f8aa5585549e" providerId="LiveId" clId="{5A3E1652-96BF-44C3-9385-13E225F3D76A}" dt="2022-03-19T21:07:24.582" v="1044" actId="11529"/>
            <ac:spMkLst>
              <pc:docMk/>
              <pc:sldMasterMk cId="957121376" sldId="2147483660"/>
              <pc:sldLayoutMk cId="1206007290" sldId="2147483672"/>
              <ac:spMk id="7" creationId="{C652DE87-76C5-4998-8367-A2CE3989858F}"/>
            </ac:spMkLst>
          </pc:spChg>
          <pc:spChg chg="add mod">
            <ac:chgData name="Horst Brunsteiner" userId="3de5f8aa5585549e" providerId="LiveId" clId="{5A3E1652-96BF-44C3-9385-13E225F3D76A}" dt="2022-03-19T21:28:17.954" v="1049" actId="12"/>
            <ac:spMkLst>
              <pc:docMk/>
              <pc:sldMasterMk cId="957121376" sldId="2147483660"/>
              <pc:sldLayoutMk cId="1206007290" sldId="2147483672"/>
              <ac:spMk id="8" creationId="{F2D7CB72-C0EB-4CB6-ADB8-346FD0DFD657}"/>
            </ac:spMkLst>
          </pc:spChg>
          <pc:spChg chg="add del">
            <ac:chgData name="Horst Brunsteiner" userId="3de5f8aa5585549e" providerId="LiveId" clId="{5A3E1652-96BF-44C3-9385-13E225F3D76A}" dt="2022-03-19T21:27:55.299" v="1046" actId="11529"/>
            <ac:spMkLst>
              <pc:docMk/>
              <pc:sldMasterMk cId="957121376" sldId="2147483660"/>
              <pc:sldLayoutMk cId="1206007290" sldId="2147483672"/>
              <ac:spMk id="9" creationId="{D3A6B62C-6649-49C2-A59E-C47FEEB0D6A7}"/>
            </ac:spMkLst>
          </pc:spChg>
          <pc:spChg chg="add del mod">
            <ac:chgData name="Horst Brunsteiner" userId="3de5f8aa5585549e" providerId="LiveId" clId="{5A3E1652-96BF-44C3-9385-13E225F3D76A}" dt="2022-03-19T21:27:56.940" v="1047" actId="478"/>
            <ac:spMkLst>
              <pc:docMk/>
              <pc:sldMasterMk cId="957121376" sldId="2147483660"/>
              <pc:sldLayoutMk cId="1206007290" sldId="2147483672"/>
              <ac:spMk id="10" creationId="{3FA9B0CC-8AE0-42E4-B93A-9D7954206930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Prozent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6E0-4387-A791-2582B50A3C4A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6E0-4387-A791-2582B50A3C4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Tabelle1!$A$2:$A$3</c:f>
              <c:strCache>
                <c:ptCount val="2"/>
                <c:pt idx="0">
                  <c:v>Ja</c:v>
                </c:pt>
                <c:pt idx="1">
                  <c:v>Nein</c:v>
                </c:pt>
              </c:strCache>
            </c:strRef>
          </c:cat>
          <c:val>
            <c:numRef>
              <c:f>Tabelle1!$B$2:$B$3</c:f>
              <c:numCache>
                <c:formatCode>0%</c:formatCode>
                <c:ptCount val="2"/>
                <c:pt idx="0">
                  <c:v>0.46</c:v>
                </c:pt>
                <c:pt idx="1">
                  <c:v>0.54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C9-4965-B2F3-3E1D2EB9627C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Prozent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13BA-4056-BF68-7E5EF9E2C4A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Tabelle1!$A$2:$A$8</c:f>
              <c:strCache>
                <c:ptCount val="7"/>
                <c:pt idx="0">
                  <c:v>Sonstiges</c:v>
                </c:pt>
                <c:pt idx="1">
                  <c:v>Vogel</c:v>
                </c:pt>
                <c:pt idx="2">
                  <c:v>Kaninchen, Hasen</c:v>
                </c:pt>
                <c:pt idx="3">
                  <c:v>Fische</c:v>
                </c:pt>
                <c:pt idx="4">
                  <c:v>Schildkröten</c:v>
                </c:pt>
                <c:pt idx="5">
                  <c:v>Hund</c:v>
                </c:pt>
                <c:pt idx="6">
                  <c:v>Katze</c:v>
                </c:pt>
              </c:strCache>
            </c:strRef>
          </c:cat>
          <c:val>
            <c:numRef>
              <c:f>Tabelle1!$B$2:$B$8</c:f>
              <c:numCache>
                <c:formatCode>0%</c:formatCode>
                <c:ptCount val="7"/>
                <c:pt idx="0">
                  <c:v>0.09</c:v>
                </c:pt>
                <c:pt idx="1">
                  <c:v>0.03</c:v>
                </c:pt>
                <c:pt idx="2">
                  <c:v>0.06</c:v>
                </c:pt>
                <c:pt idx="3">
                  <c:v>7.0000000000000007E-2</c:v>
                </c:pt>
                <c:pt idx="4">
                  <c:v>0.08</c:v>
                </c:pt>
                <c:pt idx="5">
                  <c:v>0.44</c:v>
                </c:pt>
                <c:pt idx="6">
                  <c:v>0.44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BA-4056-BF68-7E5EF9E2C4A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441176128"/>
        <c:axId val="1441159072"/>
      </c:barChart>
      <c:catAx>
        <c:axId val="1441176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441159072"/>
        <c:crosses val="autoZero"/>
        <c:auto val="1"/>
        <c:lblAlgn val="ctr"/>
        <c:lblOffset val="100"/>
        <c:noMultiLvlLbl val="0"/>
      </c:catAx>
      <c:valAx>
        <c:axId val="14411590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441176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39CD46-29D3-4267-9709-F8842820ADD7}" type="doc">
      <dgm:prSet loTypeId="urn:microsoft.com/office/officeart/2005/8/layout/orgChart1" loCatId="hierarchy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endParaRPr lang="de-AT"/>
        </a:p>
      </dgm:t>
    </dgm:pt>
    <dgm:pt modelId="{600ACED6-3085-4E31-B984-C0D5D957B414}">
      <dgm:prSet phldrT="[Text]"/>
      <dgm:spPr/>
      <dgm:t>
        <a:bodyPr/>
        <a:lstStyle/>
        <a:p>
          <a:r>
            <a:rPr lang="de-DE"/>
            <a:t>Halsberger-Schildkröten</a:t>
          </a:r>
          <a:endParaRPr lang="de-AT"/>
        </a:p>
      </dgm:t>
    </dgm:pt>
    <dgm:pt modelId="{FC885BD8-C35F-45F7-9A5A-21985DD8E477}" type="parTrans" cxnId="{F926D5CF-7E95-4107-99FF-F71852772D6C}">
      <dgm:prSet/>
      <dgm:spPr/>
      <dgm:t>
        <a:bodyPr/>
        <a:lstStyle/>
        <a:p>
          <a:endParaRPr lang="de-AT"/>
        </a:p>
      </dgm:t>
    </dgm:pt>
    <dgm:pt modelId="{E8BD3DE5-9C67-49C1-AC5E-7BEDF3425BFD}" type="sibTrans" cxnId="{F926D5CF-7E95-4107-99FF-F71852772D6C}">
      <dgm:prSet/>
      <dgm:spPr/>
      <dgm:t>
        <a:bodyPr/>
        <a:lstStyle/>
        <a:p>
          <a:endParaRPr lang="de-AT"/>
        </a:p>
      </dgm:t>
    </dgm:pt>
    <dgm:pt modelId="{9E43E555-0B74-4076-9777-8DFF2347F072}">
      <dgm:prSet phldrT="[Text]"/>
      <dgm:spPr/>
      <dgm:t>
        <a:bodyPr/>
        <a:lstStyle/>
        <a:p>
          <a:r>
            <a:rPr lang="de-DE"/>
            <a:t>Chelonioidea</a:t>
          </a:r>
          <a:endParaRPr lang="de-AT"/>
        </a:p>
      </dgm:t>
    </dgm:pt>
    <dgm:pt modelId="{59F0944C-544A-4871-AD16-1B15B4E041E4}" type="parTrans" cxnId="{73BF0E59-54FD-4182-9410-EC3FF2DC00EC}">
      <dgm:prSet/>
      <dgm:spPr/>
      <dgm:t>
        <a:bodyPr/>
        <a:lstStyle/>
        <a:p>
          <a:endParaRPr lang="de-AT"/>
        </a:p>
      </dgm:t>
    </dgm:pt>
    <dgm:pt modelId="{E32CE2C1-A354-471D-B18C-378A1F76BF9B}" type="sibTrans" cxnId="{73BF0E59-54FD-4182-9410-EC3FF2DC00EC}">
      <dgm:prSet/>
      <dgm:spPr/>
      <dgm:t>
        <a:bodyPr/>
        <a:lstStyle/>
        <a:p>
          <a:endParaRPr lang="de-AT"/>
        </a:p>
      </dgm:t>
    </dgm:pt>
    <dgm:pt modelId="{0E947E6B-1AF8-4A86-A59D-B20B30699332}">
      <dgm:prSet phldrT="[Text]"/>
      <dgm:spPr/>
      <dgm:t>
        <a:bodyPr/>
        <a:lstStyle/>
        <a:p>
          <a:r>
            <a:rPr lang="de-DE" err="1"/>
            <a:t>Testudinoidea</a:t>
          </a:r>
          <a:endParaRPr lang="de-AT"/>
        </a:p>
      </dgm:t>
    </dgm:pt>
    <dgm:pt modelId="{0ED9CD30-2252-4FD6-BB7E-9143F3CE1C46}" type="parTrans" cxnId="{F8F0E51E-47BE-4570-9673-35C85D377AA0}">
      <dgm:prSet/>
      <dgm:spPr/>
      <dgm:t>
        <a:bodyPr/>
        <a:lstStyle/>
        <a:p>
          <a:endParaRPr lang="de-AT"/>
        </a:p>
      </dgm:t>
    </dgm:pt>
    <dgm:pt modelId="{D1E58FAA-DC5D-4421-857C-3ACA9231EFC5}" type="sibTrans" cxnId="{F8F0E51E-47BE-4570-9673-35C85D377AA0}">
      <dgm:prSet/>
      <dgm:spPr/>
      <dgm:t>
        <a:bodyPr/>
        <a:lstStyle/>
        <a:p>
          <a:endParaRPr lang="de-AT"/>
        </a:p>
      </dgm:t>
    </dgm:pt>
    <dgm:pt modelId="{36ABB75A-B1A4-4C66-9023-BFF63D172DA8}">
      <dgm:prSet phldrT="[Text]"/>
      <dgm:spPr/>
      <dgm:t>
        <a:bodyPr/>
        <a:lstStyle/>
        <a:p>
          <a:r>
            <a:rPr lang="de-DE" err="1"/>
            <a:t>Kinosternoidea</a:t>
          </a:r>
          <a:endParaRPr lang="de-AT"/>
        </a:p>
      </dgm:t>
    </dgm:pt>
    <dgm:pt modelId="{49952E01-2B0F-4FC7-824D-83A1B858D908}" type="parTrans" cxnId="{ED2BD03E-D5B5-4152-AD16-C35E2C59C04A}">
      <dgm:prSet/>
      <dgm:spPr/>
      <dgm:t>
        <a:bodyPr/>
        <a:lstStyle/>
        <a:p>
          <a:endParaRPr lang="de-AT"/>
        </a:p>
      </dgm:t>
    </dgm:pt>
    <dgm:pt modelId="{87134640-15C4-4FC8-85D4-F3541A85B8DC}" type="sibTrans" cxnId="{ED2BD03E-D5B5-4152-AD16-C35E2C59C04A}">
      <dgm:prSet/>
      <dgm:spPr/>
      <dgm:t>
        <a:bodyPr/>
        <a:lstStyle/>
        <a:p>
          <a:endParaRPr lang="de-AT"/>
        </a:p>
      </dgm:t>
    </dgm:pt>
    <dgm:pt modelId="{E95CBCCB-E004-4074-97D2-C2118802EC83}">
      <dgm:prSet phldrT="[Text]"/>
      <dgm:spPr/>
      <dgm:t>
        <a:bodyPr/>
        <a:lstStyle/>
        <a:p>
          <a:r>
            <a:rPr lang="de-DE"/>
            <a:t>Meeres-schildkröten</a:t>
          </a:r>
          <a:endParaRPr lang="de-AT"/>
        </a:p>
      </dgm:t>
    </dgm:pt>
    <dgm:pt modelId="{74E5A99B-58D9-4422-85FB-CCEC756FEA5B}" type="parTrans" cxnId="{7624804A-04B8-4515-AF79-F6E00F1AD079}">
      <dgm:prSet/>
      <dgm:spPr/>
      <dgm:t>
        <a:bodyPr/>
        <a:lstStyle/>
        <a:p>
          <a:endParaRPr lang="de-AT"/>
        </a:p>
      </dgm:t>
    </dgm:pt>
    <dgm:pt modelId="{B16031E9-26CF-452F-B38C-BBC299DB994F}" type="sibTrans" cxnId="{7624804A-04B8-4515-AF79-F6E00F1AD079}">
      <dgm:prSet/>
      <dgm:spPr/>
      <dgm:t>
        <a:bodyPr/>
        <a:lstStyle/>
        <a:p>
          <a:endParaRPr lang="de-AT"/>
        </a:p>
      </dgm:t>
    </dgm:pt>
    <dgm:pt modelId="{0DA81958-6C83-4B8B-A594-7FDDAA8E76DF}">
      <dgm:prSet phldrT="[Text]"/>
      <dgm:spPr/>
      <dgm:t>
        <a:bodyPr/>
        <a:lstStyle/>
        <a:p>
          <a:r>
            <a:rPr lang="de-DE"/>
            <a:t>Leder-Schildkröten</a:t>
          </a:r>
          <a:endParaRPr lang="de-AT"/>
        </a:p>
      </dgm:t>
    </dgm:pt>
    <dgm:pt modelId="{440A656D-6F83-456F-947B-FE77B2759149}" type="parTrans" cxnId="{E3E64773-F396-465D-9D3C-D2AA57EF84DB}">
      <dgm:prSet/>
      <dgm:spPr/>
      <dgm:t>
        <a:bodyPr/>
        <a:lstStyle/>
        <a:p>
          <a:endParaRPr lang="de-AT"/>
        </a:p>
      </dgm:t>
    </dgm:pt>
    <dgm:pt modelId="{CB56C6D7-1F11-4C43-B749-267D161AD663}" type="sibTrans" cxnId="{E3E64773-F396-465D-9D3C-D2AA57EF84DB}">
      <dgm:prSet/>
      <dgm:spPr/>
      <dgm:t>
        <a:bodyPr/>
        <a:lstStyle/>
        <a:p>
          <a:endParaRPr lang="de-AT"/>
        </a:p>
      </dgm:t>
    </dgm:pt>
    <dgm:pt modelId="{534A6523-EAB1-416A-A445-5699F94DB04E}">
      <dgm:prSet phldrT="[Text]"/>
      <dgm:spPr/>
      <dgm:t>
        <a:bodyPr/>
        <a:lstStyle/>
        <a:p>
          <a:r>
            <a:rPr lang="de-DE" err="1"/>
            <a:t>Protostegidae</a:t>
          </a:r>
          <a:r>
            <a:rPr lang="de-DE"/>
            <a:t> </a:t>
          </a:r>
          <a:r>
            <a:rPr lang="de-AT"/>
            <a:t>†</a:t>
          </a:r>
        </a:p>
      </dgm:t>
    </dgm:pt>
    <dgm:pt modelId="{A8CD811D-D0AD-4307-AC45-A14CE4D4EAF9}" type="parTrans" cxnId="{759DFF7B-514E-432A-A85D-A61E6FA11159}">
      <dgm:prSet/>
      <dgm:spPr/>
      <dgm:t>
        <a:bodyPr/>
        <a:lstStyle/>
        <a:p>
          <a:endParaRPr lang="de-AT"/>
        </a:p>
      </dgm:t>
    </dgm:pt>
    <dgm:pt modelId="{1B5EDE5F-DBB4-4DAB-9169-AFC543BA4E70}" type="sibTrans" cxnId="{759DFF7B-514E-432A-A85D-A61E6FA11159}">
      <dgm:prSet/>
      <dgm:spPr/>
      <dgm:t>
        <a:bodyPr/>
        <a:lstStyle/>
        <a:p>
          <a:endParaRPr lang="de-AT"/>
        </a:p>
      </dgm:t>
    </dgm:pt>
    <dgm:pt modelId="{F001E8EF-AEFD-4FA0-A58B-AC26F02865CE}">
      <dgm:prSet phldrT="[Text]"/>
      <dgm:spPr/>
      <dgm:t>
        <a:bodyPr/>
        <a:lstStyle/>
        <a:p>
          <a:r>
            <a:rPr lang="de-DE" err="1"/>
            <a:t>Chelydroidea</a:t>
          </a:r>
          <a:endParaRPr lang="de-AT"/>
        </a:p>
      </dgm:t>
    </dgm:pt>
    <dgm:pt modelId="{DEEB32C7-F869-4355-8354-FFD462A89B04}" type="parTrans" cxnId="{B3D710D1-4910-4CC3-B812-B44F18D076D5}">
      <dgm:prSet/>
      <dgm:spPr/>
      <dgm:t>
        <a:bodyPr/>
        <a:lstStyle/>
        <a:p>
          <a:endParaRPr lang="de-AT"/>
        </a:p>
      </dgm:t>
    </dgm:pt>
    <dgm:pt modelId="{3CDB76FA-CE04-4AC9-A29A-BD16DEA54ACE}" type="sibTrans" cxnId="{B3D710D1-4910-4CC3-B812-B44F18D076D5}">
      <dgm:prSet/>
      <dgm:spPr/>
      <dgm:t>
        <a:bodyPr/>
        <a:lstStyle/>
        <a:p>
          <a:endParaRPr lang="de-AT"/>
        </a:p>
      </dgm:t>
    </dgm:pt>
    <dgm:pt modelId="{EACD1D51-229D-4B74-9D01-B2AC1D1F1F7D}">
      <dgm:prSet phldrT="[Text]"/>
      <dgm:spPr/>
      <dgm:t>
        <a:bodyPr/>
        <a:lstStyle/>
        <a:p>
          <a:r>
            <a:rPr lang="de-DE"/>
            <a:t>Alligator-schildkröten</a:t>
          </a:r>
          <a:endParaRPr lang="de-AT"/>
        </a:p>
      </dgm:t>
    </dgm:pt>
    <dgm:pt modelId="{B41964EE-6174-44F7-AA1C-31F0A48C5692}" type="parTrans" cxnId="{DFE1D216-F7BB-4AF4-9C65-C8DEE003F2DC}">
      <dgm:prSet/>
      <dgm:spPr/>
      <dgm:t>
        <a:bodyPr/>
        <a:lstStyle/>
        <a:p>
          <a:endParaRPr lang="de-AT"/>
        </a:p>
      </dgm:t>
    </dgm:pt>
    <dgm:pt modelId="{1983598B-9AE4-4511-9EFA-C8AB8FED8ECD}" type="sibTrans" cxnId="{DFE1D216-F7BB-4AF4-9C65-C8DEE003F2DC}">
      <dgm:prSet/>
      <dgm:spPr/>
      <dgm:t>
        <a:bodyPr/>
        <a:lstStyle/>
        <a:p>
          <a:endParaRPr lang="de-AT"/>
        </a:p>
      </dgm:t>
    </dgm:pt>
    <dgm:pt modelId="{137E649A-569E-4BCD-BBEB-B3D858528A22}">
      <dgm:prSet phldrT="[Text]"/>
      <dgm:spPr/>
      <dgm:t>
        <a:bodyPr/>
        <a:lstStyle/>
        <a:p>
          <a:r>
            <a:rPr lang="de-DE"/>
            <a:t>Neuwelt-Sumpf-schildkröten</a:t>
          </a:r>
          <a:endParaRPr lang="de-AT"/>
        </a:p>
      </dgm:t>
    </dgm:pt>
    <dgm:pt modelId="{D97FC2C6-FA4A-4A79-B16A-5223002B3B08}" type="parTrans" cxnId="{23C4007D-4483-406E-AEE5-331BA57D07E4}">
      <dgm:prSet/>
      <dgm:spPr/>
      <dgm:t>
        <a:bodyPr/>
        <a:lstStyle/>
        <a:p>
          <a:endParaRPr lang="de-AT"/>
        </a:p>
      </dgm:t>
    </dgm:pt>
    <dgm:pt modelId="{CAD94A79-CC64-44F9-92D4-2324C56BD2E7}" type="sibTrans" cxnId="{23C4007D-4483-406E-AEE5-331BA57D07E4}">
      <dgm:prSet/>
      <dgm:spPr/>
      <dgm:t>
        <a:bodyPr/>
        <a:lstStyle/>
        <a:p>
          <a:endParaRPr lang="de-AT"/>
        </a:p>
      </dgm:t>
    </dgm:pt>
    <dgm:pt modelId="{C55F1088-D3C3-4DC3-B03C-2379B73745B3}">
      <dgm:prSet phldrT="[Text]"/>
      <dgm:spPr/>
      <dgm:t>
        <a:bodyPr/>
        <a:lstStyle/>
        <a:p>
          <a:r>
            <a:rPr lang="de-DE"/>
            <a:t>Altwelt-Sumpf-schildkröten</a:t>
          </a:r>
          <a:endParaRPr lang="de-AT"/>
        </a:p>
      </dgm:t>
    </dgm:pt>
    <dgm:pt modelId="{FBEE2973-AA8B-4E75-B209-DAE06402C93E}" type="parTrans" cxnId="{FDA605BF-F82A-4EB0-B47C-CF4D12CE1FE9}">
      <dgm:prSet/>
      <dgm:spPr/>
      <dgm:t>
        <a:bodyPr/>
        <a:lstStyle/>
        <a:p>
          <a:endParaRPr lang="de-AT"/>
        </a:p>
      </dgm:t>
    </dgm:pt>
    <dgm:pt modelId="{E462FB8B-5D15-489F-8563-EC98A31F56B5}" type="sibTrans" cxnId="{FDA605BF-F82A-4EB0-B47C-CF4D12CE1FE9}">
      <dgm:prSet/>
      <dgm:spPr/>
      <dgm:t>
        <a:bodyPr/>
        <a:lstStyle/>
        <a:p>
          <a:endParaRPr lang="de-AT"/>
        </a:p>
      </dgm:t>
    </dgm:pt>
    <dgm:pt modelId="{923A9084-6604-4900-9E47-08D32AF8899C}">
      <dgm:prSet phldrT="[Text]"/>
      <dgm:spPr/>
      <dgm:t>
        <a:bodyPr/>
        <a:lstStyle/>
        <a:p>
          <a:r>
            <a:rPr lang="de-DE"/>
            <a:t>Land-schildkröten</a:t>
          </a:r>
          <a:endParaRPr lang="de-AT"/>
        </a:p>
      </dgm:t>
    </dgm:pt>
    <dgm:pt modelId="{D6D61153-16A1-475E-8446-6E510AAC057E}" type="parTrans" cxnId="{588B11EC-D436-4343-82C1-C9F6CC273812}">
      <dgm:prSet/>
      <dgm:spPr/>
      <dgm:t>
        <a:bodyPr/>
        <a:lstStyle/>
        <a:p>
          <a:endParaRPr lang="de-AT"/>
        </a:p>
      </dgm:t>
    </dgm:pt>
    <dgm:pt modelId="{8B7F918D-79FE-478C-AB1D-503F7AFB2D11}" type="sibTrans" cxnId="{588B11EC-D436-4343-82C1-C9F6CC273812}">
      <dgm:prSet/>
      <dgm:spPr/>
      <dgm:t>
        <a:bodyPr/>
        <a:lstStyle/>
        <a:p>
          <a:endParaRPr lang="de-AT"/>
        </a:p>
      </dgm:t>
    </dgm:pt>
    <dgm:pt modelId="{A0265E9C-940B-41A8-928E-C6A88856EAB5}">
      <dgm:prSet phldrT="[Text]"/>
      <dgm:spPr/>
      <dgm:t>
        <a:bodyPr/>
        <a:lstStyle/>
        <a:p>
          <a:r>
            <a:rPr lang="de-DE"/>
            <a:t>Großkopf-schildkröten</a:t>
          </a:r>
          <a:endParaRPr lang="de-AT"/>
        </a:p>
      </dgm:t>
    </dgm:pt>
    <dgm:pt modelId="{76A1E8A6-1B19-417A-892C-845BA921EAA3}" type="parTrans" cxnId="{E322FEA9-4922-40BE-BA56-B4DD67FC02ED}">
      <dgm:prSet/>
      <dgm:spPr/>
      <dgm:t>
        <a:bodyPr/>
        <a:lstStyle/>
        <a:p>
          <a:endParaRPr lang="de-AT"/>
        </a:p>
      </dgm:t>
    </dgm:pt>
    <dgm:pt modelId="{48932BC4-8BB3-4009-99AA-437105E8A024}" type="sibTrans" cxnId="{E322FEA9-4922-40BE-BA56-B4DD67FC02ED}">
      <dgm:prSet/>
      <dgm:spPr/>
      <dgm:t>
        <a:bodyPr/>
        <a:lstStyle/>
        <a:p>
          <a:endParaRPr lang="de-AT"/>
        </a:p>
      </dgm:t>
    </dgm:pt>
    <dgm:pt modelId="{A6F43CA1-E49D-4F62-AC14-E479AD30D424}">
      <dgm:prSet phldrT="[Text]"/>
      <dgm:spPr/>
      <dgm:t>
        <a:bodyPr/>
        <a:lstStyle/>
        <a:p>
          <a:r>
            <a:rPr lang="de-DE"/>
            <a:t>Tabasco-schildkröten</a:t>
          </a:r>
          <a:endParaRPr lang="de-AT"/>
        </a:p>
      </dgm:t>
    </dgm:pt>
    <dgm:pt modelId="{1CFB40F8-00A7-415A-9630-1A739F374693}" type="parTrans" cxnId="{4A38B5BD-F484-463A-AAF1-DA38ABD7A6DB}">
      <dgm:prSet/>
      <dgm:spPr/>
      <dgm:t>
        <a:bodyPr/>
        <a:lstStyle/>
        <a:p>
          <a:endParaRPr lang="de-AT"/>
        </a:p>
      </dgm:t>
    </dgm:pt>
    <dgm:pt modelId="{87BE2AA4-AEE9-4DF6-8D83-F0166EB7279F}" type="sibTrans" cxnId="{4A38B5BD-F484-463A-AAF1-DA38ABD7A6DB}">
      <dgm:prSet/>
      <dgm:spPr/>
      <dgm:t>
        <a:bodyPr/>
        <a:lstStyle/>
        <a:p>
          <a:endParaRPr lang="de-AT"/>
        </a:p>
      </dgm:t>
    </dgm:pt>
    <dgm:pt modelId="{E3B1DA1C-9F39-407B-B481-417C922523AE}">
      <dgm:prSet phldrT="[Text]"/>
      <dgm:spPr/>
      <dgm:t>
        <a:bodyPr/>
        <a:lstStyle/>
        <a:p>
          <a:r>
            <a:rPr lang="de-DE"/>
            <a:t>Schlamm-schildkröten</a:t>
          </a:r>
          <a:endParaRPr lang="de-AT"/>
        </a:p>
      </dgm:t>
    </dgm:pt>
    <dgm:pt modelId="{6A225E67-C1C0-4E9D-A170-CF7D5850B2C1}" type="parTrans" cxnId="{5B8D3FD6-A4D1-495A-A080-707FDC5AF911}">
      <dgm:prSet/>
      <dgm:spPr/>
      <dgm:t>
        <a:bodyPr/>
        <a:lstStyle/>
        <a:p>
          <a:endParaRPr lang="de-AT"/>
        </a:p>
      </dgm:t>
    </dgm:pt>
    <dgm:pt modelId="{A2A9C6FC-8161-4216-89EB-2C61AD1399D5}" type="sibTrans" cxnId="{5B8D3FD6-A4D1-495A-A080-707FDC5AF911}">
      <dgm:prSet/>
      <dgm:spPr/>
      <dgm:t>
        <a:bodyPr/>
        <a:lstStyle/>
        <a:p>
          <a:endParaRPr lang="de-AT"/>
        </a:p>
      </dgm:t>
    </dgm:pt>
    <dgm:pt modelId="{38957F47-D318-49C3-A941-C90A45177828}">
      <dgm:prSet phldrT="[Text]"/>
      <dgm:spPr/>
      <dgm:t>
        <a:bodyPr/>
        <a:lstStyle/>
        <a:p>
          <a:r>
            <a:rPr lang="de-DE" err="1"/>
            <a:t>Tronychoidea</a:t>
          </a:r>
          <a:endParaRPr lang="de-AT"/>
        </a:p>
      </dgm:t>
    </dgm:pt>
    <dgm:pt modelId="{66665C36-99BD-45CF-8A25-95483F24F94C}" type="parTrans" cxnId="{CAF60C5C-D991-4CE3-955D-1C9883585D1E}">
      <dgm:prSet/>
      <dgm:spPr/>
      <dgm:t>
        <a:bodyPr/>
        <a:lstStyle/>
        <a:p>
          <a:endParaRPr lang="de-AT"/>
        </a:p>
      </dgm:t>
    </dgm:pt>
    <dgm:pt modelId="{44AD8182-0DF8-4179-96E1-CB36209B39F4}" type="sibTrans" cxnId="{CAF60C5C-D991-4CE3-955D-1C9883585D1E}">
      <dgm:prSet/>
      <dgm:spPr/>
      <dgm:t>
        <a:bodyPr/>
        <a:lstStyle/>
        <a:p>
          <a:endParaRPr lang="de-AT"/>
        </a:p>
      </dgm:t>
    </dgm:pt>
    <dgm:pt modelId="{9E187AAF-1C31-403F-BEB9-0C944C1AA867}">
      <dgm:prSet phldrT="[Text]"/>
      <dgm:spPr/>
      <dgm:t>
        <a:bodyPr/>
        <a:lstStyle/>
        <a:p>
          <a:r>
            <a:rPr lang="de-DE"/>
            <a:t>Weich-schildkröten</a:t>
          </a:r>
          <a:endParaRPr lang="de-AT"/>
        </a:p>
      </dgm:t>
    </dgm:pt>
    <dgm:pt modelId="{A71EB0B9-AD41-4783-9176-43788AFEBDB7}" type="parTrans" cxnId="{B74124F4-768F-42F2-81B9-81F0CBFE3E93}">
      <dgm:prSet/>
      <dgm:spPr/>
      <dgm:t>
        <a:bodyPr/>
        <a:lstStyle/>
        <a:p>
          <a:endParaRPr lang="de-AT"/>
        </a:p>
      </dgm:t>
    </dgm:pt>
    <dgm:pt modelId="{DEB67143-7038-4A71-9796-1BA7269B3696}" type="sibTrans" cxnId="{B74124F4-768F-42F2-81B9-81F0CBFE3E93}">
      <dgm:prSet/>
      <dgm:spPr/>
      <dgm:t>
        <a:bodyPr/>
        <a:lstStyle/>
        <a:p>
          <a:endParaRPr lang="de-AT"/>
        </a:p>
      </dgm:t>
    </dgm:pt>
    <dgm:pt modelId="{19DAC46F-D411-419D-85A2-354896D29312}">
      <dgm:prSet phldrT="[Text]"/>
      <dgm:spPr/>
      <dgm:t>
        <a:bodyPr/>
        <a:lstStyle/>
        <a:p>
          <a:r>
            <a:rPr lang="de-DE"/>
            <a:t>Papua-Weich-schildkröten</a:t>
          </a:r>
          <a:endParaRPr lang="de-AT"/>
        </a:p>
      </dgm:t>
    </dgm:pt>
    <dgm:pt modelId="{3CF4E522-250E-49F1-91B6-8FA7A1CD1AC0}" type="parTrans" cxnId="{06995A34-137A-452A-8BDD-40080CB5D765}">
      <dgm:prSet/>
      <dgm:spPr/>
      <dgm:t>
        <a:bodyPr/>
        <a:lstStyle/>
        <a:p>
          <a:endParaRPr lang="de-AT"/>
        </a:p>
      </dgm:t>
    </dgm:pt>
    <dgm:pt modelId="{8B6957F4-82E7-49C5-A34E-20290A89C9F7}" type="sibTrans" cxnId="{06995A34-137A-452A-8BDD-40080CB5D765}">
      <dgm:prSet/>
      <dgm:spPr/>
      <dgm:t>
        <a:bodyPr/>
        <a:lstStyle/>
        <a:p>
          <a:endParaRPr lang="de-AT"/>
        </a:p>
      </dgm:t>
    </dgm:pt>
    <dgm:pt modelId="{AA9400E1-922A-468B-9207-A040BEAFEA22}" type="pres">
      <dgm:prSet presAssocID="{1339CD46-29D3-4267-9709-F8842820ADD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7EE9937-E4A8-46B3-A62C-047D328F1AF4}" type="pres">
      <dgm:prSet presAssocID="{600ACED6-3085-4E31-B984-C0D5D957B414}" presName="hierRoot1" presStyleCnt="0">
        <dgm:presLayoutVars>
          <dgm:hierBranch val="init"/>
        </dgm:presLayoutVars>
      </dgm:prSet>
      <dgm:spPr/>
    </dgm:pt>
    <dgm:pt modelId="{BE587709-1DE6-44F4-B65A-03CB9498B3CC}" type="pres">
      <dgm:prSet presAssocID="{600ACED6-3085-4E31-B984-C0D5D957B414}" presName="rootComposite1" presStyleCnt="0"/>
      <dgm:spPr/>
    </dgm:pt>
    <dgm:pt modelId="{BC904608-0101-4E54-A482-4BA1C248AB05}" type="pres">
      <dgm:prSet presAssocID="{600ACED6-3085-4E31-B984-C0D5D957B414}" presName="rootText1" presStyleLbl="node0" presStyleIdx="0" presStyleCnt="1">
        <dgm:presLayoutVars>
          <dgm:chPref val="3"/>
        </dgm:presLayoutVars>
      </dgm:prSet>
      <dgm:spPr/>
    </dgm:pt>
    <dgm:pt modelId="{FF6742F0-1675-41DC-9B23-0E216D3C2B3B}" type="pres">
      <dgm:prSet presAssocID="{600ACED6-3085-4E31-B984-C0D5D957B414}" presName="rootConnector1" presStyleLbl="node1" presStyleIdx="0" presStyleCnt="0"/>
      <dgm:spPr/>
    </dgm:pt>
    <dgm:pt modelId="{999D3B96-1634-455A-9E9A-DE94EF20C4AE}" type="pres">
      <dgm:prSet presAssocID="{600ACED6-3085-4E31-B984-C0D5D957B414}" presName="hierChild2" presStyleCnt="0"/>
      <dgm:spPr/>
    </dgm:pt>
    <dgm:pt modelId="{AB0D8A81-BB61-4A83-B75E-6EF363606129}" type="pres">
      <dgm:prSet presAssocID="{59F0944C-544A-4871-AD16-1B15B4E041E4}" presName="Name37" presStyleLbl="parChTrans1D2" presStyleIdx="0" presStyleCnt="5"/>
      <dgm:spPr/>
    </dgm:pt>
    <dgm:pt modelId="{30462AF3-DF17-4B93-883A-94E6ABAD29C3}" type="pres">
      <dgm:prSet presAssocID="{9E43E555-0B74-4076-9777-8DFF2347F072}" presName="hierRoot2" presStyleCnt="0">
        <dgm:presLayoutVars>
          <dgm:hierBranch val="init"/>
        </dgm:presLayoutVars>
      </dgm:prSet>
      <dgm:spPr/>
    </dgm:pt>
    <dgm:pt modelId="{3A6D818D-37EB-4A24-B538-DC777EDD39C9}" type="pres">
      <dgm:prSet presAssocID="{9E43E555-0B74-4076-9777-8DFF2347F072}" presName="rootComposite" presStyleCnt="0"/>
      <dgm:spPr/>
    </dgm:pt>
    <dgm:pt modelId="{F2EADD63-60AE-4B46-802D-CF3D84BA4452}" type="pres">
      <dgm:prSet presAssocID="{9E43E555-0B74-4076-9777-8DFF2347F072}" presName="rootText" presStyleLbl="node2" presStyleIdx="0" presStyleCnt="5">
        <dgm:presLayoutVars>
          <dgm:chPref val="3"/>
        </dgm:presLayoutVars>
      </dgm:prSet>
      <dgm:spPr/>
    </dgm:pt>
    <dgm:pt modelId="{643DF5C4-D4F1-41B6-B27C-A023614B3631}" type="pres">
      <dgm:prSet presAssocID="{9E43E555-0B74-4076-9777-8DFF2347F072}" presName="rootConnector" presStyleLbl="node2" presStyleIdx="0" presStyleCnt="5"/>
      <dgm:spPr/>
    </dgm:pt>
    <dgm:pt modelId="{1E67F7C6-CD2C-4DCF-92FE-45EC2C7093CE}" type="pres">
      <dgm:prSet presAssocID="{9E43E555-0B74-4076-9777-8DFF2347F072}" presName="hierChild4" presStyleCnt="0"/>
      <dgm:spPr/>
    </dgm:pt>
    <dgm:pt modelId="{A6C8DA79-9A64-449A-A9C0-A8EA11D48875}" type="pres">
      <dgm:prSet presAssocID="{74E5A99B-58D9-4422-85FB-CCEC756FEA5B}" presName="Name37" presStyleLbl="parChTrans1D3" presStyleIdx="0" presStyleCnt="12"/>
      <dgm:spPr/>
    </dgm:pt>
    <dgm:pt modelId="{1C69D15C-E8A5-4BFB-A3C4-9632E8220EF0}" type="pres">
      <dgm:prSet presAssocID="{E95CBCCB-E004-4074-97D2-C2118802EC83}" presName="hierRoot2" presStyleCnt="0">
        <dgm:presLayoutVars>
          <dgm:hierBranch val="init"/>
        </dgm:presLayoutVars>
      </dgm:prSet>
      <dgm:spPr/>
    </dgm:pt>
    <dgm:pt modelId="{CD6E0968-8C2C-463A-82B4-EFBDBC3A0896}" type="pres">
      <dgm:prSet presAssocID="{E95CBCCB-E004-4074-97D2-C2118802EC83}" presName="rootComposite" presStyleCnt="0"/>
      <dgm:spPr/>
    </dgm:pt>
    <dgm:pt modelId="{148EC874-2A3B-4080-A2F3-B85B76C33A30}" type="pres">
      <dgm:prSet presAssocID="{E95CBCCB-E004-4074-97D2-C2118802EC83}" presName="rootText" presStyleLbl="node3" presStyleIdx="0" presStyleCnt="12">
        <dgm:presLayoutVars>
          <dgm:chPref val="3"/>
        </dgm:presLayoutVars>
      </dgm:prSet>
      <dgm:spPr/>
    </dgm:pt>
    <dgm:pt modelId="{37C71608-FAF9-45CF-85E1-8E5AB61B5C83}" type="pres">
      <dgm:prSet presAssocID="{E95CBCCB-E004-4074-97D2-C2118802EC83}" presName="rootConnector" presStyleLbl="node3" presStyleIdx="0" presStyleCnt="12"/>
      <dgm:spPr/>
    </dgm:pt>
    <dgm:pt modelId="{B0751C56-FCC0-48FC-839B-D634DE1B215E}" type="pres">
      <dgm:prSet presAssocID="{E95CBCCB-E004-4074-97D2-C2118802EC83}" presName="hierChild4" presStyleCnt="0"/>
      <dgm:spPr/>
    </dgm:pt>
    <dgm:pt modelId="{AAFE193A-5F68-4DBB-ABAD-D0EAA0A0A4F6}" type="pres">
      <dgm:prSet presAssocID="{E95CBCCB-E004-4074-97D2-C2118802EC83}" presName="hierChild5" presStyleCnt="0"/>
      <dgm:spPr/>
    </dgm:pt>
    <dgm:pt modelId="{D121B9EC-BFCB-42BF-8DC0-6BEAA7A1EAFF}" type="pres">
      <dgm:prSet presAssocID="{440A656D-6F83-456F-947B-FE77B2759149}" presName="Name37" presStyleLbl="parChTrans1D3" presStyleIdx="1" presStyleCnt="12"/>
      <dgm:spPr/>
    </dgm:pt>
    <dgm:pt modelId="{A51E4509-2202-4812-9017-7968B4DE69FD}" type="pres">
      <dgm:prSet presAssocID="{0DA81958-6C83-4B8B-A594-7FDDAA8E76DF}" presName="hierRoot2" presStyleCnt="0">
        <dgm:presLayoutVars>
          <dgm:hierBranch val="init"/>
        </dgm:presLayoutVars>
      </dgm:prSet>
      <dgm:spPr/>
    </dgm:pt>
    <dgm:pt modelId="{7069FF3D-9465-41F9-885D-447F29E7A4E9}" type="pres">
      <dgm:prSet presAssocID="{0DA81958-6C83-4B8B-A594-7FDDAA8E76DF}" presName="rootComposite" presStyleCnt="0"/>
      <dgm:spPr/>
    </dgm:pt>
    <dgm:pt modelId="{BD2F2EDE-C11E-4E86-95EF-BDE9BE73E6DC}" type="pres">
      <dgm:prSet presAssocID="{0DA81958-6C83-4B8B-A594-7FDDAA8E76DF}" presName="rootText" presStyleLbl="node3" presStyleIdx="1" presStyleCnt="12">
        <dgm:presLayoutVars>
          <dgm:chPref val="3"/>
        </dgm:presLayoutVars>
      </dgm:prSet>
      <dgm:spPr/>
    </dgm:pt>
    <dgm:pt modelId="{C922E573-D39D-445F-9123-4EF2C2B24DA2}" type="pres">
      <dgm:prSet presAssocID="{0DA81958-6C83-4B8B-A594-7FDDAA8E76DF}" presName="rootConnector" presStyleLbl="node3" presStyleIdx="1" presStyleCnt="12"/>
      <dgm:spPr/>
    </dgm:pt>
    <dgm:pt modelId="{D2C393BE-164F-448C-8AEE-9A2E1E6E3D5B}" type="pres">
      <dgm:prSet presAssocID="{0DA81958-6C83-4B8B-A594-7FDDAA8E76DF}" presName="hierChild4" presStyleCnt="0"/>
      <dgm:spPr/>
    </dgm:pt>
    <dgm:pt modelId="{DC76AEC2-3CA7-472F-99B8-ED340D27D3C4}" type="pres">
      <dgm:prSet presAssocID="{0DA81958-6C83-4B8B-A594-7FDDAA8E76DF}" presName="hierChild5" presStyleCnt="0"/>
      <dgm:spPr/>
    </dgm:pt>
    <dgm:pt modelId="{86930EF5-AD11-49CD-84CD-CF7767DB25B7}" type="pres">
      <dgm:prSet presAssocID="{A8CD811D-D0AD-4307-AC45-A14CE4D4EAF9}" presName="Name37" presStyleLbl="parChTrans1D3" presStyleIdx="2" presStyleCnt="12"/>
      <dgm:spPr/>
    </dgm:pt>
    <dgm:pt modelId="{DB9B5163-F67B-4301-B0E8-9FE9F1D9D4CD}" type="pres">
      <dgm:prSet presAssocID="{534A6523-EAB1-416A-A445-5699F94DB04E}" presName="hierRoot2" presStyleCnt="0">
        <dgm:presLayoutVars>
          <dgm:hierBranch val="init"/>
        </dgm:presLayoutVars>
      </dgm:prSet>
      <dgm:spPr/>
    </dgm:pt>
    <dgm:pt modelId="{E532E6B8-34B3-4681-BFE3-55EFF49B1404}" type="pres">
      <dgm:prSet presAssocID="{534A6523-EAB1-416A-A445-5699F94DB04E}" presName="rootComposite" presStyleCnt="0"/>
      <dgm:spPr/>
    </dgm:pt>
    <dgm:pt modelId="{206EFE04-1EDB-421C-A4FB-C36132588F01}" type="pres">
      <dgm:prSet presAssocID="{534A6523-EAB1-416A-A445-5699F94DB04E}" presName="rootText" presStyleLbl="node3" presStyleIdx="2" presStyleCnt="12">
        <dgm:presLayoutVars>
          <dgm:chPref val="3"/>
        </dgm:presLayoutVars>
      </dgm:prSet>
      <dgm:spPr/>
    </dgm:pt>
    <dgm:pt modelId="{F4A34241-2763-473B-899B-59C73F0F9AC9}" type="pres">
      <dgm:prSet presAssocID="{534A6523-EAB1-416A-A445-5699F94DB04E}" presName="rootConnector" presStyleLbl="node3" presStyleIdx="2" presStyleCnt="12"/>
      <dgm:spPr/>
    </dgm:pt>
    <dgm:pt modelId="{80F7AACA-0CE7-4786-845A-D9B353F10953}" type="pres">
      <dgm:prSet presAssocID="{534A6523-EAB1-416A-A445-5699F94DB04E}" presName="hierChild4" presStyleCnt="0"/>
      <dgm:spPr/>
    </dgm:pt>
    <dgm:pt modelId="{869E72CA-F89F-433F-8468-CE48B13667DC}" type="pres">
      <dgm:prSet presAssocID="{534A6523-EAB1-416A-A445-5699F94DB04E}" presName="hierChild5" presStyleCnt="0"/>
      <dgm:spPr/>
    </dgm:pt>
    <dgm:pt modelId="{586A614C-E93B-4CBE-BB95-C72DB0E80A53}" type="pres">
      <dgm:prSet presAssocID="{9E43E555-0B74-4076-9777-8DFF2347F072}" presName="hierChild5" presStyleCnt="0"/>
      <dgm:spPr/>
    </dgm:pt>
    <dgm:pt modelId="{A3AD02EF-E5D7-4C51-B45B-9BCF94D2571F}" type="pres">
      <dgm:prSet presAssocID="{DEEB32C7-F869-4355-8354-FFD462A89B04}" presName="Name37" presStyleLbl="parChTrans1D2" presStyleIdx="1" presStyleCnt="5"/>
      <dgm:spPr/>
    </dgm:pt>
    <dgm:pt modelId="{09D5F47A-3ACB-4B92-808F-60EC651B3B34}" type="pres">
      <dgm:prSet presAssocID="{F001E8EF-AEFD-4FA0-A58B-AC26F02865CE}" presName="hierRoot2" presStyleCnt="0">
        <dgm:presLayoutVars>
          <dgm:hierBranch val="init"/>
        </dgm:presLayoutVars>
      </dgm:prSet>
      <dgm:spPr/>
    </dgm:pt>
    <dgm:pt modelId="{76D311B5-9D4B-4252-A496-2170416E60D1}" type="pres">
      <dgm:prSet presAssocID="{F001E8EF-AEFD-4FA0-A58B-AC26F02865CE}" presName="rootComposite" presStyleCnt="0"/>
      <dgm:spPr/>
    </dgm:pt>
    <dgm:pt modelId="{E822A3FD-55DB-4033-9CC3-31BD9D32336F}" type="pres">
      <dgm:prSet presAssocID="{F001E8EF-AEFD-4FA0-A58B-AC26F02865CE}" presName="rootText" presStyleLbl="node2" presStyleIdx="1" presStyleCnt="5">
        <dgm:presLayoutVars>
          <dgm:chPref val="3"/>
        </dgm:presLayoutVars>
      </dgm:prSet>
      <dgm:spPr/>
    </dgm:pt>
    <dgm:pt modelId="{218C9865-5DB7-47FC-895F-201AB61C30FA}" type="pres">
      <dgm:prSet presAssocID="{F001E8EF-AEFD-4FA0-A58B-AC26F02865CE}" presName="rootConnector" presStyleLbl="node2" presStyleIdx="1" presStyleCnt="5"/>
      <dgm:spPr/>
    </dgm:pt>
    <dgm:pt modelId="{09FD78C1-CFF1-41BC-BC44-44B585FEC7D3}" type="pres">
      <dgm:prSet presAssocID="{F001E8EF-AEFD-4FA0-A58B-AC26F02865CE}" presName="hierChild4" presStyleCnt="0"/>
      <dgm:spPr/>
    </dgm:pt>
    <dgm:pt modelId="{505C6C0D-40AB-4E44-B083-CA5FA1BB5C26}" type="pres">
      <dgm:prSet presAssocID="{B41964EE-6174-44F7-AA1C-31F0A48C5692}" presName="Name37" presStyleLbl="parChTrans1D3" presStyleIdx="3" presStyleCnt="12"/>
      <dgm:spPr/>
    </dgm:pt>
    <dgm:pt modelId="{FA42C7FF-8918-4FA8-927F-298A5372D60A}" type="pres">
      <dgm:prSet presAssocID="{EACD1D51-229D-4B74-9D01-B2AC1D1F1F7D}" presName="hierRoot2" presStyleCnt="0">
        <dgm:presLayoutVars>
          <dgm:hierBranch val="init"/>
        </dgm:presLayoutVars>
      </dgm:prSet>
      <dgm:spPr/>
    </dgm:pt>
    <dgm:pt modelId="{8F55D14F-A04F-4D99-BEEB-021F98212122}" type="pres">
      <dgm:prSet presAssocID="{EACD1D51-229D-4B74-9D01-B2AC1D1F1F7D}" presName="rootComposite" presStyleCnt="0"/>
      <dgm:spPr/>
    </dgm:pt>
    <dgm:pt modelId="{DF9CB9F7-5C57-4DB3-970F-9C858905AEE5}" type="pres">
      <dgm:prSet presAssocID="{EACD1D51-229D-4B74-9D01-B2AC1D1F1F7D}" presName="rootText" presStyleLbl="node3" presStyleIdx="3" presStyleCnt="12">
        <dgm:presLayoutVars>
          <dgm:chPref val="3"/>
        </dgm:presLayoutVars>
      </dgm:prSet>
      <dgm:spPr/>
    </dgm:pt>
    <dgm:pt modelId="{26A00D19-47B3-437C-94E7-B2DF9BEED410}" type="pres">
      <dgm:prSet presAssocID="{EACD1D51-229D-4B74-9D01-B2AC1D1F1F7D}" presName="rootConnector" presStyleLbl="node3" presStyleIdx="3" presStyleCnt="12"/>
      <dgm:spPr/>
    </dgm:pt>
    <dgm:pt modelId="{E198E02F-FFBF-4C9E-B5F7-820CEEAEBD53}" type="pres">
      <dgm:prSet presAssocID="{EACD1D51-229D-4B74-9D01-B2AC1D1F1F7D}" presName="hierChild4" presStyleCnt="0"/>
      <dgm:spPr/>
    </dgm:pt>
    <dgm:pt modelId="{18D2DCAD-ED73-4EE8-8BC6-EE2290468FAF}" type="pres">
      <dgm:prSet presAssocID="{EACD1D51-229D-4B74-9D01-B2AC1D1F1F7D}" presName="hierChild5" presStyleCnt="0"/>
      <dgm:spPr/>
    </dgm:pt>
    <dgm:pt modelId="{6D989BFF-7330-4529-8D71-4176613B82CE}" type="pres">
      <dgm:prSet presAssocID="{F001E8EF-AEFD-4FA0-A58B-AC26F02865CE}" presName="hierChild5" presStyleCnt="0"/>
      <dgm:spPr/>
    </dgm:pt>
    <dgm:pt modelId="{247C643B-AFF3-4E8D-AEDF-8C22C4EB2FB0}" type="pres">
      <dgm:prSet presAssocID="{0ED9CD30-2252-4FD6-BB7E-9143F3CE1C46}" presName="Name37" presStyleLbl="parChTrans1D2" presStyleIdx="2" presStyleCnt="5"/>
      <dgm:spPr/>
    </dgm:pt>
    <dgm:pt modelId="{8EB30DFF-91AD-4E2B-8C41-FB8910A3942C}" type="pres">
      <dgm:prSet presAssocID="{0E947E6B-1AF8-4A86-A59D-B20B30699332}" presName="hierRoot2" presStyleCnt="0">
        <dgm:presLayoutVars>
          <dgm:hierBranch val="init"/>
        </dgm:presLayoutVars>
      </dgm:prSet>
      <dgm:spPr/>
    </dgm:pt>
    <dgm:pt modelId="{725A1D5A-D39F-463A-AA07-937F5DEDB0B7}" type="pres">
      <dgm:prSet presAssocID="{0E947E6B-1AF8-4A86-A59D-B20B30699332}" presName="rootComposite" presStyleCnt="0"/>
      <dgm:spPr/>
    </dgm:pt>
    <dgm:pt modelId="{1E092AC1-C5E9-426B-BD63-008F6897E69D}" type="pres">
      <dgm:prSet presAssocID="{0E947E6B-1AF8-4A86-A59D-B20B30699332}" presName="rootText" presStyleLbl="node2" presStyleIdx="2" presStyleCnt="5">
        <dgm:presLayoutVars>
          <dgm:chPref val="3"/>
        </dgm:presLayoutVars>
      </dgm:prSet>
      <dgm:spPr/>
    </dgm:pt>
    <dgm:pt modelId="{3E2A43E3-BBAE-4FF4-B86D-02D535E1887F}" type="pres">
      <dgm:prSet presAssocID="{0E947E6B-1AF8-4A86-A59D-B20B30699332}" presName="rootConnector" presStyleLbl="node2" presStyleIdx="2" presStyleCnt="5"/>
      <dgm:spPr/>
    </dgm:pt>
    <dgm:pt modelId="{80B677A0-C974-43AB-998A-DDA0930FA92E}" type="pres">
      <dgm:prSet presAssocID="{0E947E6B-1AF8-4A86-A59D-B20B30699332}" presName="hierChild4" presStyleCnt="0"/>
      <dgm:spPr/>
    </dgm:pt>
    <dgm:pt modelId="{D6562230-A42E-4A54-91CB-6E49886226CE}" type="pres">
      <dgm:prSet presAssocID="{D97FC2C6-FA4A-4A79-B16A-5223002B3B08}" presName="Name37" presStyleLbl="parChTrans1D3" presStyleIdx="4" presStyleCnt="12"/>
      <dgm:spPr/>
    </dgm:pt>
    <dgm:pt modelId="{D7748036-14F6-49B3-B3E1-79FC5D8CF258}" type="pres">
      <dgm:prSet presAssocID="{137E649A-569E-4BCD-BBEB-B3D858528A22}" presName="hierRoot2" presStyleCnt="0">
        <dgm:presLayoutVars>
          <dgm:hierBranch val="init"/>
        </dgm:presLayoutVars>
      </dgm:prSet>
      <dgm:spPr/>
    </dgm:pt>
    <dgm:pt modelId="{B604BAD0-51D2-408D-94BA-7146EDCD7C6C}" type="pres">
      <dgm:prSet presAssocID="{137E649A-569E-4BCD-BBEB-B3D858528A22}" presName="rootComposite" presStyleCnt="0"/>
      <dgm:spPr/>
    </dgm:pt>
    <dgm:pt modelId="{36E9FA19-132A-479B-B684-442FB64896A0}" type="pres">
      <dgm:prSet presAssocID="{137E649A-569E-4BCD-BBEB-B3D858528A22}" presName="rootText" presStyleLbl="node3" presStyleIdx="4" presStyleCnt="12">
        <dgm:presLayoutVars>
          <dgm:chPref val="3"/>
        </dgm:presLayoutVars>
      </dgm:prSet>
      <dgm:spPr/>
    </dgm:pt>
    <dgm:pt modelId="{F3AF9360-5560-479F-9647-8470426E1AF1}" type="pres">
      <dgm:prSet presAssocID="{137E649A-569E-4BCD-BBEB-B3D858528A22}" presName="rootConnector" presStyleLbl="node3" presStyleIdx="4" presStyleCnt="12"/>
      <dgm:spPr/>
    </dgm:pt>
    <dgm:pt modelId="{48019F16-F5DA-478F-885A-D0DC210701C8}" type="pres">
      <dgm:prSet presAssocID="{137E649A-569E-4BCD-BBEB-B3D858528A22}" presName="hierChild4" presStyleCnt="0"/>
      <dgm:spPr/>
    </dgm:pt>
    <dgm:pt modelId="{9B7B4C2D-988F-4D03-924B-1B7650B9A7FF}" type="pres">
      <dgm:prSet presAssocID="{137E649A-569E-4BCD-BBEB-B3D858528A22}" presName="hierChild5" presStyleCnt="0"/>
      <dgm:spPr/>
    </dgm:pt>
    <dgm:pt modelId="{5F6A5F3B-559D-497B-AE53-C4EE11339635}" type="pres">
      <dgm:prSet presAssocID="{FBEE2973-AA8B-4E75-B209-DAE06402C93E}" presName="Name37" presStyleLbl="parChTrans1D3" presStyleIdx="5" presStyleCnt="12"/>
      <dgm:spPr/>
    </dgm:pt>
    <dgm:pt modelId="{9C3AC085-8E61-489D-BC51-8AA9CE925ED1}" type="pres">
      <dgm:prSet presAssocID="{C55F1088-D3C3-4DC3-B03C-2379B73745B3}" presName="hierRoot2" presStyleCnt="0">
        <dgm:presLayoutVars>
          <dgm:hierBranch val="init"/>
        </dgm:presLayoutVars>
      </dgm:prSet>
      <dgm:spPr/>
    </dgm:pt>
    <dgm:pt modelId="{D2363866-4218-43F0-B128-5F03CF0968CD}" type="pres">
      <dgm:prSet presAssocID="{C55F1088-D3C3-4DC3-B03C-2379B73745B3}" presName="rootComposite" presStyleCnt="0"/>
      <dgm:spPr/>
    </dgm:pt>
    <dgm:pt modelId="{C11D6496-5B97-4B86-B56C-D6126D1CA0E5}" type="pres">
      <dgm:prSet presAssocID="{C55F1088-D3C3-4DC3-B03C-2379B73745B3}" presName="rootText" presStyleLbl="node3" presStyleIdx="5" presStyleCnt="12">
        <dgm:presLayoutVars>
          <dgm:chPref val="3"/>
        </dgm:presLayoutVars>
      </dgm:prSet>
      <dgm:spPr/>
    </dgm:pt>
    <dgm:pt modelId="{282D68A9-0ACD-42A2-B9EE-09F9CFA05485}" type="pres">
      <dgm:prSet presAssocID="{C55F1088-D3C3-4DC3-B03C-2379B73745B3}" presName="rootConnector" presStyleLbl="node3" presStyleIdx="5" presStyleCnt="12"/>
      <dgm:spPr/>
    </dgm:pt>
    <dgm:pt modelId="{11AADBD1-5181-4AE1-B5DF-AAFBB55348B8}" type="pres">
      <dgm:prSet presAssocID="{C55F1088-D3C3-4DC3-B03C-2379B73745B3}" presName="hierChild4" presStyleCnt="0"/>
      <dgm:spPr/>
    </dgm:pt>
    <dgm:pt modelId="{6A19DBE3-75AA-41CA-91B2-08B6AE3501D0}" type="pres">
      <dgm:prSet presAssocID="{C55F1088-D3C3-4DC3-B03C-2379B73745B3}" presName="hierChild5" presStyleCnt="0"/>
      <dgm:spPr/>
    </dgm:pt>
    <dgm:pt modelId="{635899B8-639B-482F-ADC1-7A47513F5606}" type="pres">
      <dgm:prSet presAssocID="{D6D61153-16A1-475E-8446-6E510AAC057E}" presName="Name37" presStyleLbl="parChTrans1D3" presStyleIdx="6" presStyleCnt="12"/>
      <dgm:spPr/>
    </dgm:pt>
    <dgm:pt modelId="{30941149-9D7E-40F7-82DF-5843F48DCB29}" type="pres">
      <dgm:prSet presAssocID="{923A9084-6604-4900-9E47-08D32AF8899C}" presName="hierRoot2" presStyleCnt="0">
        <dgm:presLayoutVars>
          <dgm:hierBranch val="init"/>
        </dgm:presLayoutVars>
      </dgm:prSet>
      <dgm:spPr/>
    </dgm:pt>
    <dgm:pt modelId="{CEF4DA94-02C6-471F-84FA-E3B6D2F6DDE6}" type="pres">
      <dgm:prSet presAssocID="{923A9084-6604-4900-9E47-08D32AF8899C}" presName="rootComposite" presStyleCnt="0"/>
      <dgm:spPr/>
    </dgm:pt>
    <dgm:pt modelId="{9D24B3C4-5CB2-456E-B60B-EC2ED440FF60}" type="pres">
      <dgm:prSet presAssocID="{923A9084-6604-4900-9E47-08D32AF8899C}" presName="rootText" presStyleLbl="node3" presStyleIdx="6" presStyleCnt="12">
        <dgm:presLayoutVars>
          <dgm:chPref val="3"/>
        </dgm:presLayoutVars>
      </dgm:prSet>
      <dgm:spPr/>
    </dgm:pt>
    <dgm:pt modelId="{71E5EEEF-B8B9-4174-89EA-337E542E84F3}" type="pres">
      <dgm:prSet presAssocID="{923A9084-6604-4900-9E47-08D32AF8899C}" presName="rootConnector" presStyleLbl="node3" presStyleIdx="6" presStyleCnt="12"/>
      <dgm:spPr/>
    </dgm:pt>
    <dgm:pt modelId="{FA3ACBE1-CD58-47A2-A15C-E431AD26E8B4}" type="pres">
      <dgm:prSet presAssocID="{923A9084-6604-4900-9E47-08D32AF8899C}" presName="hierChild4" presStyleCnt="0"/>
      <dgm:spPr/>
    </dgm:pt>
    <dgm:pt modelId="{C165B252-B3E1-4E44-B463-FB26089C5678}" type="pres">
      <dgm:prSet presAssocID="{923A9084-6604-4900-9E47-08D32AF8899C}" presName="hierChild5" presStyleCnt="0"/>
      <dgm:spPr/>
    </dgm:pt>
    <dgm:pt modelId="{BF09C349-7D69-49D5-AD29-651531AD2F94}" type="pres">
      <dgm:prSet presAssocID="{76A1E8A6-1B19-417A-892C-845BA921EAA3}" presName="Name37" presStyleLbl="parChTrans1D3" presStyleIdx="7" presStyleCnt="12"/>
      <dgm:spPr/>
    </dgm:pt>
    <dgm:pt modelId="{FF181EAA-6A23-4C44-8D4E-4DF0AF266889}" type="pres">
      <dgm:prSet presAssocID="{A0265E9C-940B-41A8-928E-C6A88856EAB5}" presName="hierRoot2" presStyleCnt="0">
        <dgm:presLayoutVars>
          <dgm:hierBranch val="init"/>
        </dgm:presLayoutVars>
      </dgm:prSet>
      <dgm:spPr/>
    </dgm:pt>
    <dgm:pt modelId="{A97E1B27-74AC-4A2D-B137-8778BA140E1B}" type="pres">
      <dgm:prSet presAssocID="{A0265E9C-940B-41A8-928E-C6A88856EAB5}" presName="rootComposite" presStyleCnt="0"/>
      <dgm:spPr/>
    </dgm:pt>
    <dgm:pt modelId="{FF2EDFB6-13C0-4469-9A94-295A71577866}" type="pres">
      <dgm:prSet presAssocID="{A0265E9C-940B-41A8-928E-C6A88856EAB5}" presName="rootText" presStyleLbl="node3" presStyleIdx="7" presStyleCnt="12">
        <dgm:presLayoutVars>
          <dgm:chPref val="3"/>
        </dgm:presLayoutVars>
      </dgm:prSet>
      <dgm:spPr/>
    </dgm:pt>
    <dgm:pt modelId="{B2AF697A-2064-400D-8B77-88D713ECC23E}" type="pres">
      <dgm:prSet presAssocID="{A0265E9C-940B-41A8-928E-C6A88856EAB5}" presName="rootConnector" presStyleLbl="node3" presStyleIdx="7" presStyleCnt="12"/>
      <dgm:spPr/>
    </dgm:pt>
    <dgm:pt modelId="{9B0CBE96-D313-4053-A712-DA979BA7B12F}" type="pres">
      <dgm:prSet presAssocID="{A0265E9C-940B-41A8-928E-C6A88856EAB5}" presName="hierChild4" presStyleCnt="0"/>
      <dgm:spPr/>
    </dgm:pt>
    <dgm:pt modelId="{14CE8E79-C7D6-4D21-A7D6-8E94896CD20E}" type="pres">
      <dgm:prSet presAssocID="{A0265E9C-940B-41A8-928E-C6A88856EAB5}" presName="hierChild5" presStyleCnt="0"/>
      <dgm:spPr/>
    </dgm:pt>
    <dgm:pt modelId="{F188804A-BAA7-4B87-9A29-02D91398F82C}" type="pres">
      <dgm:prSet presAssocID="{0E947E6B-1AF8-4A86-A59D-B20B30699332}" presName="hierChild5" presStyleCnt="0"/>
      <dgm:spPr/>
    </dgm:pt>
    <dgm:pt modelId="{601E11D2-C25E-424C-B4AB-6A5A3B031013}" type="pres">
      <dgm:prSet presAssocID="{49952E01-2B0F-4FC7-824D-83A1B858D908}" presName="Name37" presStyleLbl="parChTrans1D2" presStyleIdx="3" presStyleCnt="5"/>
      <dgm:spPr/>
    </dgm:pt>
    <dgm:pt modelId="{5A317487-EE37-42A8-99C0-5C99B812693F}" type="pres">
      <dgm:prSet presAssocID="{36ABB75A-B1A4-4C66-9023-BFF63D172DA8}" presName="hierRoot2" presStyleCnt="0">
        <dgm:presLayoutVars>
          <dgm:hierBranch val="init"/>
        </dgm:presLayoutVars>
      </dgm:prSet>
      <dgm:spPr/>
    </dgm:pt>
    <dgm:pt modelId="{B081C28D-259E-4AFC-97CB-70C6BB3ED1EB}" type="pres">
      <dgm:prSet presAssocID="{36ABB75A-B1A4-4C66-9023-BFF63D172DA8}" presName="rootComposite" presStyleCnt="0"/>
      <dgm:spPr/>
    </dgm:pt>
    <dgm:pt modelId="{8D1A6797-60CC-4332-8232-4B221DCE2DA3}" type="pres">
      <dgm:prSet presAssocID="{36ABB75A-B1A4-4C66-9023-BFF63D172DA8}" presName="rootText" presStyleLbl="node2" presStyleIdx="3" presStyleCnt="5">
        <dgm:presLayoutVars>
          <dgm:chPref val="3"/>
        </dgm:presLayoutVars>
      </dgm:prSet>
      <dgm:spPr/>
    </dgm:pt>
    <dgm:pt modelId="{1AED9C36-5652-4D1A-A456-86A389294852}" type="pres">
      <dgm:prSet presAssocID="{36ABB75A-B1A4-4C66-9023-BFF63D172DA8}" presName="rootConnector" presStyleLbl="node2" presStyleIdx="3" presStyleCnt="5"/>
      <dgm:spPr/>
    </dgm:pt>
    <dgm:pt modelId="{7E40F9C4-434B-471E-B28D-58719DE73F8D}" type="pres">
      <dgm:prSet presAssocID="{36ABB75A-B1A4-4C66-9023-BFF63D172DA8}" presName="hierChild4" presStyleCnt="0"/>
      <dgm:spPr/>
    </dgm:pt>
    <dgm:pt modelId="{6CD97D8F-7A64-4D69-922C-B8034574CC8D}" type="pres">
      <dgm:prSet presAssocID="{1CFB40F8-00A7-415A-9630-1A739F374693}" presName="Name37" presStyleLbl="parChTrans1D3" presStyleIdx="8" presStyleCnt="12"/>
      <dgm:spPr/>
    </dgm:pt>
    <dgm:pt modelId="{7363BDBE-085B-4E9E-B12B-49CFD88B0D5B}" type="pres">
      <dgm:prSet presAssocID="{A6F43CA1-E49D-4F62-AC14-E479AD30D424}" presName="hierRoot2" presStyleCnt="0">
        <dgm:presLayoutVars>
          <dgm:hierBranch val="init"/>
        </dgm:presLayoutVars>
      </dgm:prSet>
      <dgm:spPr/>
    </dgm:pt>
    <dgm:pt modelId="{8F9C6381-9BD5-4937-970D-2FBCB074E5DE}" type="pres">
      <dgm:prSet presAssocID="{A6F43CA1-E49D-4F62-AC14-E479AD30D424}" presName="rootComposite" presStyleCnt="0"/>
      <dgm:spPr/>
    </dgm:pt>
    <dgm:pt modelId="{D4A0BF08-57B9-4486-8765-61741D75FCE1}" type="pres">
      <dgm:prSet presAssocID="{A6F43CA1-E49D-4F62-AC14-E479AD30D424}" presName="rootText" presStyleLbl="node3" presStyleIdx="8" presStyleCnt="12">
        <dgm:presLayoutVars>
          <dgm:chPref val="3"/>
        </dgm:presLayoutVars>
      </dgm:prSet>
      <dgm:spPr/>
    </dgm:pt>
    <dgm:pt modelId="{41514F61-39AC-486E-99CC-554754606FF5}" type="pres">
      <dgm:prSet presAssocID="{A6F43CA1-E49D-4F62-AC14-E479AD30D424}" presName="rootConnector" presStyleLbl="node3" presStyleIdx="8" presStyleCnt="12"/>
      <dgm:spPr/>
    </dgm:pt>
    <dgm:pt modelId="{B9D0BD1F-B091-4972-BC30-3B3E3C4079E9}" type="pres">
      <dgm:prSet presAssocID="{A6F43CA1-E49D-4F62-AC14-E479AD30D424}" presName="hierChild4" presStyleCnt="0"/>
      <dgm:spPr/>
    </dgm:pt>
    <dgm:pt modelId="{88BD9FCD-888E-4B32-8D13-F771602B04E7}" type="pres">
      <dgm:prSet presAssocID="{A6F43CA1-E49D-4F62-AC14-E479AD30D424}" presName="hierChild5" presStyleCnt="0"/>
      <dgm:spPr/>
    </dgm:pt>
    <dgm:pt modelId="{BE120481-3BB5-4C99-B419-B3536B5DCD5C}" type="pres">
      <dgm:prSet presAssocID="{6A225E67-C1C0-4E9D-A170-CF7D5850B2C1}" presName="Name37" presStyleLbl="parChTrans1D3" presStyleIdx="9" presStyleCnt="12"/>
      <dgm:spPr/>
    </dgm:pt>
    <dgm:pt modelId="{91CA993C-111A-47F5-BBA8-1C5D99A0597F}" type="pres">
      <dgm:prSet presAssocID="{E3B1DA1C-9F39-407B-B481-417C922523AE}" presName="hierRoot2" presStyleCnt="0">
        <dgm:presLayoutVars>
          <dgm:hierBranch val="init"/>
        </dgm:presLayoutVars>
      </dgm:prSet>
      <dgm:spPr/>
    </dgm:pt>
    <dgm:pt modelId="{0ADC08D8-2A22-468F-82EC-29D586391920}" type="pres">
      <dgm:prSet presAssocID="{E3B1DA1C-9F39-407B-B481-417C922523AE}" presName="rootComposite" presStyleCnt="0"/>
      <dgm:spPr/>
    </dgm:pt>
    <dgm:pt modelId="{0874AE8E-185E-49C6-ADD0-4701A00F201C}" type="pres">
      <dgm:prSet presAssocID="{E3B1DA1C-9F39-407B-B481-417C922523AE}" presName="rootText" presStyleLbl="node3" presStyleIdx="9" presStyleCnt="12">
        <dgm:presLayoutVars>
          <dgm:chPref val="3"/>
        </dgm:presLayoutVars>
      </dgm:prSet>
      <dgm:spPr/>
    </dgm:pt>
    <dgm:pt modelId="{4D14CE29-2EC4-4D6F-99C0-F20623CEDB04}" type="pres">
      <dgm:prSet presAssocID="{E3B1DA1C-9F39-407B-B481-417C922523AE}" presName="rootConnector" presStyleLbl="node3" presStyleIdx="9" presStyleCnt="12"/>
      <dgm:spPr/>
    </dgm:pt>
    <dgm:pt modelId="{B28A49B0-E1AE-4188-9833-AB2696F57A09}" type="pres">
      <dgm:prSet presAssocID="{E3B1DA1C-9F39-407B-B481-417C922523AE}" presName="hierChild4" presStyleCnt="0"/>
      <dgm:spPr/>
    </dgm:pt>
    <dgm:pt modelId="{D0CC54E3-1344-41E0-A135-3E219419608C}" type="pres">
      <dgm:prSet presAssocID="{E3B1DA1C-9F39-407B-B481-417C922523AE}" presName="hierChild5" presStyleCnt="0"/>
      <dgm:spPr/>
    </dgm:pt>
    <dgm:pt modelId="{E1643285-3478-4032-BBC5-73BCB5404AB3}" type="pres">
      <dgm:prSet presAssocID="{36ABB75A-B1A4-4C66-9023-BFF63D172DA8}" presName="hierChild5" presStyleCnt="0"/>
      <dgm:spPr/>
    </dgm:pt>
    <dgm:pt modelId="{CECA0315-760A-4074-96EB-53A3D32AF005}" type="pres">
      <dgm:prSet presAssocID="{66665C36-99BD-45CF-8A25-95483F24F94C}" presName="Name37" presStyleLbl="parChTrans1D2" presStyleIdx="4" presStyleCnt="5"/>
      <dgm:spPr/>
    </dgm:pt>
    <dgm:pt modelId="{C70D2310-A812-42F8-8E95-5EDEEA45CBC0}" type="pres">
      <dgm:prSet presAssocID="{38957F47-D318-49C3-A941-C90A45177828}" presName="hierRoot2" presStyleCnt="0">
        <dgm:presLayoutVars>
          <dgm:hierBranch val="init"/>
        </dgm:presLayoutVars>
      </dgm:prSet>
      <dgm:spPr/>
    </dgm:pt>
    <dgm:pt modelId="{8F93DCB6-25BB-4D16-86AB-1268DD41333B}" type="pres">
      <dgm:prSet presAssocID="{38957F47-D318-49C3-A941-C90A45177828}" presName="rootComposite" presStyleCnt="0"/>
      <dgm:spPr/>
    </dgm:pt>
    <dgm:pt modelId="{0BCBC202-CB3F-4A9F-BB40-8B424110A3E5}" type="pres">
      <dgm:prSet presAssocID="{38957F47-D318-49C3-A941-C90A45177828}" presName="rootText" presStyleLbl="node2" presStyleIdx="4" presStyleCnt="5">
        <dgm:presLayoutVars>
          <dgm:chPref val="3"/>
        </dgm:presLayoutVars>
      </dgm:prSet>
      <dgm:spPr/>
    </dgm:pt>
    <dgm:pt modelId="{1141B502-9C65-436A-AE8A-B291184361A8}" type="pres">
      <dgm:prSet presAssocID="{38957F47-D318-49C3-A941-C90A45177828}" presName="rootConnector" presStyleLbl="node2" presStyleIdx="4" presStyleCnt="5"/>
      <dgm:spPr/>
    </dgm:pt>
    <dgm:pt modelId="{80A52269-4E52-4580-A60E-4245EFC0D517}" type="pres">
      <dgm:prSet presAssocID="{38957F47-D318-49C3-A941-C90A45177828}" presName="hierChild4" presStyleCnt="0"/>
      <dgm:spPr/>
    </dgm:pt>
    <dgm:pt modelId="{21F4669B-1B60-4168-9476-5204FDE01C28}" type="pres">
      <dgm:prSet presAssocID="{A71EB0B9-AD41-4783-9176-43788AFEBDB7}" presName="Name37" presStyleLbl="parChTrans1D3" presStyleIdx="10" presStyleCnt="12"/>
      <dgm:spPr/>
    </dgm:pt>
    <dgm:pt modelId="{E4BE5D07-3243-4E56-A12B-AFA4F2DF010A}" type="pres">
      <dgm:prSet presAssocID="{9E187AAF-1C31-403F-BEB9-0C944C1AA867}" presName="hierRoot2" presStyleCnt="0">
        <dgm:presLayoutVars>
          <dgm:hierBranch val="init"/>
        </dgm:presLayoutVars>
      </dgm:prSet>
      <dgm:spPr/>
    </dgm:pt>
    <dgm:pt modelId="{30FA5388-8F67-4492-94FF-50C494537A0C}" type="pres">
      <dgm:prSet presAssocID="{9E187AAF-1C31-403F-BEB9-0C944C1AA867}" presName="rootComposite" presStyleCnt="0"/>
      <dgm:spPr/>
    </dgm:pt>
    <dgm:pt modelId="{CF4311E7-6486-4321-A362-15307DEDB59A}" type="pres">
      <dgm:prSet presAssocID="{9E187AAF-1C31-403F-BEB9-0C944C1AA867}" presName="rootText" presStyleLbl="node3" presStyleIdx="10" presStyleCnt="12">
        <dgm:presLayoutVars>
          <dgm:chPref val="3"/>
        </dgm:presLayoutVars>
      </dgm:prSet>
      <dgm:spPr/>
    </dgm:pt>
    <dgm:pt modelId="{E3B82332-C82A-4556-9144-A4CC2F2A59F7}" type="pres">
      <dgm:prSet presAssocID="{9E187AAF-1C31-403F-BEB9-0C944C1AA867}" presName="rootConnector" presStyleLbl="node3" presStyleIdx="10" presStyleCnt="12"/>
      <dgm:spPr/>
    </dgm:pt>
    <dgm:pt modelId="{151597DB-671D-4984-B465-FA6FA188C74D}" type="pres">
      <dgm:prSet presAssocID="{9E187AAF-1C31-403F-BEB9-0C944C1AA867}" presName="hierChild4" presStyleCnt="0"/>
      <dgm:spPr/>
    </dgm:pt>
    <dgm:pt modelId="{C4EF3537-03CE-42FB-9DAA-C40BBDF3835C}" type="pres">
      <dgm:prSet presAssocID="{9E187AAF-1C31-403F-BEB9-0C944C1AA867}" presName="hierChild5" presStyleCnt="0"/>
      <dgm:spPr/>
    </dgm:pt>
    <dgm:pt modelId="{715D25C8-174E-40D8-AD6E-0BECDED58E42}" type="pres">
      <dgm:prSet presAssocID="{3CF4E522-250E-49F1-91B6-8FA7A1CD1AC0}" presName="Name37" presStyleLbl="parChTrans1D3" presStyleIdx="11" presStyleCnt="12"/>
      <dgm:spPr/>
    </dgm:pt>
    <dgm:pt modelId="{D13A2276-95CE-4CB2-BC2A-FF37111DCBFC}" type="pres">
      <dgm:prSet presAssocID="{19DAC46F-D411-419D-85A2-354896D29312}" presName="hierRoot2" presStyleCnt="0">
        <dgm:presLayoutVars>
          <dgm:hierBranch val="init"/>
        </dgm:presLayoutVars>
      </dgm:prSet>
      <dgm:spPr/>
    </dgm:pt>
    <dgm:pt modelId="{AABD05D6-79D6-4BEE-A423-B6FEFAE8D0C8}" type="pres">
      <dgm:prSet presAssocID="{19DAC46F-D411-419D-85A2-354896D29312}" presName="rootComposite" presStyleCnt="0"/>
      <dgm:spPr/>
    </dgm:pt>
    <dgm:pt modelId="{DA60D77F-4A5B-4D64-9880-6DD57CDA93E8}" type="pres">
      <dgm:prSet presAssocID="{19DAC46F-D411-419D-85A2-354896D29312}" presName="rootText" presStyleLbl="node3" presStyleIdx="11" presStyleCnt="12">
        <dgm:presLayoutVars>
          <dgm:chPref val="3"/>
        </dgm:presLayoutVars>
      </dgm:prSet>
      <dgm:spPr/>
    </dgm:pt>
    <dgm:pt modelId="{0ABF2671-D8D0-400F-A3E1-AB0DCBD84F36}" type="pres">
      <dgm:prSet presAssocID="{19DAC46F-D411-419D-85A2-354896D29312}" presName="rootConnector" presStyleLbl="node3" presStyleIdx="11" presStyleCnt="12"/>
      <dgm:spPr/>
    </dgm:pt>
    <dgm:pt modelId="{180F25DB-95A9-4940-9BA4-0234FB51FF5F}" type="pres">
      <dgm:prSet presAssocID="{19DAC46F-D411-419D-85A2-354896D29312}" presName="hierChild4" presStyleCnt="0"/>
      <dgm:spPr/>
    </dgm:pt>
    <dgm:pt modelId="{FA582A79-19EF-4414-B5C6-F896B0DFB250}" type="pres">
      <dgm:prSet presAssocID="{19DAC46F-D411-419D-85A2-354896D29312}" presName="hierChild5" presStyleCnt="0"/>
      <dgm:spPr/>
    </dgm:pt>
    <dgm:pt modelId="{E9FD0E0E-3319-4F98-A871-38E3CAE884F2}" type="pres">
      <dgm:prSet presAssocID="{38957F47-D318-49C3-A941-C90A45177828}" presName="hierChild5" presStyleCnt="0"/>
      <dgm:spPr/>
    </dgm:pt>
    <dgm:pt modelId="{4B2CACA6-DCAB-4D8B-85A9-72976D6B2234}" type="pres">
      <dgm:prSet presAssocID="{600ACED6-3085-4E31-B984-C0D5D957B414}" presName="hierChild3" presStyleCnt="0"/>
      <dgm:spPr/>
    </dgm:pt>
  </dgm:ptLst>
  <dgm:cxnLst>
    <dgm:cxn modelId="{4CD8BE03-9A7D-459B-8EB0-4CC46D4A8C07}" type="presOf" srcId="{19DAC46F-D411-419D-85A2-354896D29312}" destId="{DA60D77F-4A5B-4D64-9880-6DD57CDA93E8}" srcOrd="0" destOrd="0" presId="urn:microsoft.com/office/officeart/2005/8/layout/orgChart1"/>
    <dgm:cxn modelId="{2A26EC09-D399-434B-A523-FEB2DADF17A4}" type="presOf" srcId="{B41964EE-6174-44F7-AA1C-31F0A48C5692}" destId="{505C6C0D-40AB-4E44-B083-CA5FA1BB5C26}" srcOrd="0" destOrd="0" presId="urn:microsoft.com/office/officeart/2005/8/layout/orgChart1"/>
    <dgm:cxn modelId="{C6FE540C-A2C2-4843-BDE5-11D0673B241E}" type="presOf" srcId="{66665C36-99BD-45CF-8A25-95483F24F94C}" destId="{CECA0315-760A-4074-96EB-53A3D32AF005}" srcOrd="0" destOrd="0" presId="urn:microsoft.com/office/officeart/2005/8/layout/orgChart1"/>
    <dgm:cxn modelId="{EDD9810F-FBAD-464C-BD0D-F378CD637D80}" type="presOf" srcId="{9E187AAF-1C31-403F-BEB9-0C944C1AA867}" destId="{E3B82332-C82A-4556-9144-A4CC2F2A59F7}" srcOrd="1" destOrd="0" presId="urn:microsoft.com/office/officeart/2005/8/layout/orgChart1"/>
    <dgm:cxn modelId="{C4CE9512-1ED5-4189-B88C-A525A051402F}" type="presOf" srcId="{0ED9CD30-2252-4FD6-BB7E-9143F3CE1C46}" destId="{247C643B-AFF3-4E8D-AEDF-8C22C4EB2FB0}" srcOrd="0" destOrd="0" presId="urn:microsoft.com/office/officeart/2005/8/layout/orgChart1"/>
    <dgm:cxn modelId="{DFE1D216-F7BB-4AF4-9C65-C8DEE003F2DC}" srcId="{F001E8EF-AEFD-4FA0-A58B-AC26F02865CE}" destId="{EACD1D51-229D-4B74-9D01-B2AC1D1F1F7D}" srcOrd="0" destOrd="0" parTransId="{B41964EE-6174-44F7-AA1C-31F0A48C5692}" sibTransId="{1983598B-9AE4-4511-9EFA-C8AB8FED8ECD}"/>
    <dgm:cxn modelId="{EE29FE17-323F-46AB-9BFB-41FA711F3523}" type="presOf" srcId="{440A656D-6F83-456F-947B-FE77B2759149}" destId="{D121B9EC-BFCB-42BF-8DC0-6BEAA7A1EAFF}" srcOrd="0" destOrd="0" presId="urn:microsoft.com/office/officeart/2005/8/layout/orgChart1"/>
    <dgm:cxn modelId="{4968C91B-94A9-4551-B186-5A44C09962E3}" type="presOf" srcId="{D97FC2C6-FA4A-4A79-B16A-5223002B3B08}" destId="{D6562230-A42E-4A54-91CB-6E49886226CE}" srcOrd="0" destOrd="0" presId="urn:microsoft.com/office/officeart/2005/8/layout/orgChart1"/>
    <dgm:cxn modelId="{F8F0E51E-47BE-4570-9673-35C85D377AA0}" srcId="{600ACED6-3085-4E31-B984-C0D5D957B414}" destId="{0E947E6B-1AF8-4A86-A59D-B20B30699332}" srcOrd="2" destOrd="0" parTransId="{0ED9CD30-2252-4FD6-BB7E-9143F3CE1C46}" sibTransId="{D1E58FAA-DC5D-4421-857C-3ACA9231EFC5}"/>
    <dgm:cxn modelId="{3570CF1F-2E1B-4273-A2BC-EEB7E1F1600E}" type="presOf" srcId="{36ABB75A-B1A4-4C66-9023-BFF63D172DA8}" destId="{8D1A6797-60CC-4332-8232-4B221DCE2DA3}" srcOrd="0" destOrd="0" presId="urn:microsoft.com/office/officeart/2005/8/layout/orgChart1"/>
    <dgm:cxn modelId="{A3F16722-8BDB-485C-8557-E374B6C5FD0F}" type="presOf" srcId="{D6D61153-16A1-475E-8446-6E510AAC057E}" destId="{635899B8-639B-482F-ADC1-7A47513F5606}" srcOrd="0" destOrd="0" presId="urn:microsoft.com/office/officeart/2005/8/layout/orgChart1"/>
    <dgm:cxn modelId="{D5808D28-546A-4C4E-AE71-F9F9901DB325}" type="presOf" srcId="{A6F43CA1-E49D-4F62-AC14-E479AD30D424}" destId="{D4A0BF08-57B9-4486-8765-61741D75FCE1}" srcOrd="0" destOrd="0" presId="urn:microsoft.com/office/officeart/2005/8/layout/orgChart1"/>
    <dgm:cxn modelId="{557CDB2B-9958-43B8-8EEA-8B99B51E7947}" type="presOf" srcId="{19DAC46F-D411-419D-85A2-354896D29312}" destId="{0ABF2671-D8D0-400F-A3E1-AB0DCBD84F36}" srcOrd="1" destOrd="0" presId="urn:microsoft.com/office/officeart/2005/8/layout/orgChart1"/>
    <dgm:cxn modelId="{22C63D30-A947-47B1-A2FF-BFBC2F5E9B83}" type="presOf" srcId="{A71EB0B9-AD41-4783-9176-43788AFEBDB7}" destId="{21F4669B-1B60-4168-9476-5204FDE01C28}" srcOrd="0" destOrd="0" presId="urn:microsoft.com/office/officeart/2005/8/layout/orgChart1"/>
    <dgm:cxn modelId="{26BC0A31-D378-4DAE-9857-29224DB00375}" type="presOf" srcId="{49952E01-2B0F-4FC7-824D-83A1B858D908}" destId="{601E11D2-C25E-424C-B4AB-6A5A3B031013}" srcOrd="0" destOrd="0" presId="urn:microsoft.com/office/officeart/2005/8/layout/orgChart1"/>
    <dgm:cxn modelId="{06995A34-137A-452A-8BDD-40080CB5D765}" srcId="{38957F47-D318-49C3-A941-C90A45177828}" destId="{19DAC46F-D411-419D-85A2-354896D29312}" srcOrd="1" destOrd="0" parTransId="{3CF4E522-250E-49F1-91B6-8FA7A1CD1AC0}" sibTransId="{8B6957F4-82E7-49C5-A34E-20290A89C9F7}"/>
    <dgm:cxn modelId="{FCD7C735-62B5-4D70-A2F7-61382D143D4A}" type="presOf" srcId="{F001E8EF-AEFD-4FA0-A58B-AC26F02865CE}" destId="{E822A3FD-55DB-4033-9CC3-31BD9D32336F}" srcOrd="0" destOrd="0" presId="urn:microsoft.com/office/officeart/2005/8/layout/orgChart1"/>
    <dgm:cxn modelId="{547BEF36-9F6E-4B72-AD84-5BF7B00DA774}" type="presOf" srcId="{3CF4E522-250E-49F1-91B6-8FA7A1CD1AC0}" destId="{715D25C8-174E-40D8-AD6E-0BECDED58E42}" srcOrd="0" destOrd="0" presId="urn:microsoft.com/office/officeart/2005/8/layout/orgChart1"/>
    <dgm:cxn modelId="{7A950D37-C07A-40F1-A5F5-3702B4F641D1}" type="presOf" srcId="{38957F47-D318-49C3-A941-C90A45177828}" destId="{0BCBC202-CB3F-4A9F-BB40-8B424110A3E5}" srcOrd="0" destOrd="0" presId="urn:microsoft.com/office/officeart/2005/8/layout/orgChart1"/>
    <dgm:cxn modelId="{C54D4D37-3641-41A1-9BC4-D1C76908CEAB}" type="presOf" srcId="{0E947E6B-1AF8-4A86-A59D-B20B30699332}" destId="{1E092AC1-C5E9-426B-BD63-008F6897E69D}" srcOrd="0" destOrd="0" presId="urn:microsoft.com/office/officeart/2005/8/layout/orgChart1"/>
    <dgm:cxn modelId="{ED2BD03E-D5B5-4152-AD16-C35E2C59C04A}" srcId="{600ACED6-3085-4E31-B984-C0D5D957B414}" destId="{36ABB75A-B1A4-4C66-9023-BFF63D172DA8}" srcOrd="3" destOrd="0" parTransId="{49952E01-2B0F-4FC7-824D-83A1B858D908}" sibTransId="{87134640-15C4-4FC8-85D4-F3541A85B8DC}"/>
    <dgm:cxn modelId="{CAF60C5C-D991-4CE3-955D-1C9883585D1E}" srcId="{600ACED6-3085-4E31-B984-C0D5D957B414}" destId="{38957F47-D318-49C3-A941-C90A45177828}" srcOrd="4" destOrd="0" parTransId="{66665C36-99BD-45CF-8A25-95483F24F94C}" sibTransId="{44AD8182-0DF8-4179-96E1-CB36209B39F4}"/>
    <dgm:cxn modelId="{DFAED25F-23EC-43FD-BA3C-959949193C23}" type="presOf" srcId="{E3B1DA1C-9F39-407B-B481-417C922523AE}" destId="{4D14CE29-2EC4-4D6F-99C0-F20623CEDB04}" srcOrd="1" destOrd="0" presId="urn:microsoft.com/office/officeart/2005/8/layout/orgChart1"/>
    <dgm:cxn modelId="{97995161-BFF0-4FBA-A5D1-918E012F15E5}" type="presOf" srcId="{9E43E555-0B74-4076-9777-8DFF2347F072}" destId="{F2EADD63-60AE-4B46-802D-CF3D84BA4452}" srcOrd="0" destOrd="0" presId="urn:microsoft.com/office/officeart/2005/8/layout/orgChart1"/>
    <dgm:cxn modelId="{73DA4165-E7DD-4B0E-AF8A-921314A5607D}" type="presOf" srcId="{0DA81958-6C83-4B8B-A594-7FDDAA8E76DF}" destId="{BD2F2EDE-C11E-4E86-95EF-BDE9BE73E6DC}" srcOrd="0" destOrd="0" presId="urn:microsoft.com/office/officeart/2005/8/layout/orgChart1"/>
    <dgm:cxn modelId="{4F39F267-0706-46E9-B8A5-99E8D611B72D}" type="presOf" srcId="{1CFB40F8-00A7-415A-9630-1A739F374693}" destId="{6CD97D8F-7A64-4D69-922C-B8034574CC8D}" srcOrd="0" destOrd="0" presId="urn:microsoft.com/office/officeart/2005/8/layout/orgChart1"/>
    <dgm:cxn modelId="{7624804A-04B8-4515-AF79-F6E00F1AD079}" srcId="{9E43E555-0B74-4076-9777-8DFF2347F072}" destId="{E95CBCCB-E004-4074-97D2-C2118802EC83}" srcOrd="0" destOrd="0" parTransId="{74E5A99B-58D9-4422-85FB-CCEC756FEA5B}" sibTransId="{B16031E9-26CF-452F-B38C-BBC299DB994F}"/>
    <dgm:cxn modelId="{2DE1116B-3527-4CD9-A699-7352C47B2E10}" type="presOf" srcId="{1339CD46-29D3-4267-9709-F8842820ADD7}" destId="{AA9400E1-922A-468B-9207-A040BEAFEA22}" srcOrd="0" destOrd="0" presId="urn:microsoft.com/office/officeart/2005/8/layout/orgChart1"/>
    <dgm:cxn modelId="{010B704B-33C4-4547-B55B-A05C95F3990B}" type="presOf" srcId="{E3B1DA1C-9F39-407B-B481-417C922523AE}" destId="{0874AE8E-185E-49C6-ADD0-4701A00F201C}" srcOrd="0" destOrd="0" presId="urn:microsoft.com/office/officeart/2005/8/layout/orgChart1"/>
    <dgm:cxn modelId="{1B18404E-A709-43B0-8EFD-85390E2F1DAE}" type="presOf" srcId="{0DA81958-6C83-4B8B-A594-7FDDAA8E76DF}" destId="{C922E573-D39D-445F-9123-4EF2C2B24DA2}" srcOrd="1" destOrd="0" presId="urn:microsoft.com/office/officeart/2005/8/layout/orgChart1"/>
    <dgm:cxn modelId="{E3E64773-F396-465D-9D3C-D2AA57EF84DB}" srcId="{9E43E555-0B74-4076-9777-8DFF2347F072}" destId="{0DA81958-6C83-4B8B-A594-7FDDAA8E76DF}" srcOrd="1" destOrd="0" parTransId="{440A656D-6F83-456F-947B-FE77B2759149}" sibTransId="{CB56C6D7-1F11-4C43-B749-267D161AD663}"/>
    <dgm:cxn modelId="{B7A98F73-EA29-4A3C-BC8D-5F9ECFDC8BFD}" type="presOf" srcId="{59F0944C-544A-4871-AD16-1B15B4E041E4}" destId="{AB0D8A81-BB61-4A83-B75E-6EF363606129}" srcOrd="0" destOrd="0" presId="urn:microsoft.com/office/officeart/2005/8/layout/orgChart1"/>
    <dgm:cxn modelId="{B2644776-C4B4-450D-8D7B-07096A59870A}" type="presOf" srcId="{C55F1088-D3C3-4DC3-B03C-2379B73745B3}" destId="{282D68A9-0ACD-42A2-B9EE-09F9CFA05485}" srcOrd="1" destOrd="0" presId="urn:microsoft.com/office/officeart/2005/8/layout/orgChart1"/>
    <dgm:cxn modelId="{73BF0E59-54FD-4182-9410-EC3FF2DC00EC}" srcId="{600ACED6-3085-4E31-B984-C0D5D957B414}" destId="{9E43E555-0B74-4076-9777-8DFF2347F072}" srcOrd="0" destOrd="0" parTransId="{59F0944C-544A-4871-AD16-1B15B4E041E4}" sibTransId="{E32CE2C1-A354-471D-B18C-378A1F76BF9B}"/>
    <dgm:cxn modelId="{759DFF7B-514E-432A-A85D-A61E6FA11159}" srcId="{9E43E555-0B74-4076-9777-8DFF2347F072}" destId="{534A6523-EAB1-416A-A445-5699F94DB04E}" srcOrd="2" destOrd="0" parTransId="{A8CD811D-D0AD-4307-AC45-A14CE4D4EAF9}" sibTransId="{1B5EDE5F-DBB4-4DAB-9169-AFC543BA4E70}"/>
    <dgm:cxn modelId="{23C4007D-4483-406E-AEE5-331BA57D07E4}" srcId="{0E947E6B-1AF8-4A86-A59D-B20B30699332}" destId="{137E649A-569E-4BCD-BBEB-B3D858528A22}" srcOrd="0" destOrd="0" parTransId="{D97FC2C6-FA4A-4A79-B16A-5223002B3B08}" sibTransId="{CAD94A79-CC64-44F9-92D4-2324C56BD2E7}"/>
    <dgm:cxn modelId="{EE02307F-F490-4480-86CB-B07AE965ECF6}" type="presOf" srcId="{C55F1088-D3C3-4DC3-B03C-2379B73745B3}" destId="{C11D6496-5B97-4B86-B56C-D6126D1CA0E5}" srcOrd="0" destOrd="0" presId="urn:microsoft.com/office/officeart/2005/8/layout/orgChart1"/>
    <dgm:cxn modelId="{DD975A88-D911-4FD6-924C-81E244189E16}" type="presOf" srcId="{A6F43CA1-E49D-4F62-AC14-E479AD30D424}" destId="{41514F61-39AC-486E-99CC-554754606FF5}" srcOrd="1" destOrd="0" presId="urn:microsoft.com/office/officeart/2005/8/layout/orgChart1"/>
    <dgm:cxn modelId="{817DBB92-FE2E-4B19-8E83-739FFDC865CC}" type="presOf" srcId="{F001E8EF-AEFD-4FA0-A58B-AC26F02865CE}" destId="{218C9865-5DB7-47FC-895F-201AB61C30FA}" srcOrd="1" destOrd="0" presId="urn:microsoft.com/office/officeart/2005/8/layout/orgChart1"/>
    <dgm:cxn modelId="{8790F594-D0A9-43A3-9299-C6C0031B923D}" type="presOf" srcId="{923A9084-6604-4900-9E47-08D32AF8899C}" destId="{9D24B3C4-5CB2-456E-B60B-EC2ED440FF60}" srcOrd="0" destOrd="0" presId="urn:microsoft.com/office/officeart/2005/8/layout/orgChart1"/>
    <dgm:cxn modelId="{5B1E8595-246F-44D6-91EF-414A24D3ED41}" type="presOf" srcId="{923A9084-6604-4900-9E47-08D32AF8899C}" destId="{71E5EEEF-B8B9-4174-89EA-337E542E84F3}" srcOrd="1" destOrd="0" presId="urn:microsoft.com/office/officeart/2005/8/layout/orgChart1"/>
    <dgm:cxn modelId="{BBDE0FA5-EB96-4F6F-B9DC-28F0DF91D33F}" type="presOf" srcId="{E95CBCCB-E004-4074-97D2-C2118802EC83}" destId="{37C71608-FAF9-45CF-85E1-8E5AB61B5C83}" srcOrd="1" destOrd="0" presId="urn:microsoft.com/office/officeart/2005/8/layout/orgChart1"/>
    <dgm:cxn modelId="{7338FEA5-564A-4C95-BC85-9FE66E3A6ED8}" type="presOf" srcId="{137E649A-569E-4BCD-BBEB-B3D858528A22}" destId="{F3AF9360-5560-479F-9647-8470426E1AF1}" srcOrd="1" destOrd="0" presId="urn:microsoft.com/office/officeart/2005/8/layout/orgChart1"/>
    <dgm:cxn modelId="{E322FEA9-4922-40BE-BA56-B4DD67FC02ED}" srcId="{0E947E6B-1AF8-4A86-A59D-B20B30699332}" destId="{A0265E9C-940B-41A8-928E-C6A88856EAB5}" srcOrd="3" destOrd="0" parTransId="{76A1E8A6-1B19-417A-892C-845BA921EAA3}" sibTransId="{48932BC4-8BB3-4009-99AA-437105E8A024}"/>
    <dgm:cxn modelId="{ED5FAAAD-CEAA-461B-A3CF-E72B1D2E317D}" type="presOf" srcId="{EACD1D51-229D-4B74-9D01-B2AC1D1F1F7D}" destId="{26A00D19-47B3-437C-94E7-B2DF9BEED410}" srcOrd="1" destOrd="0" presId="urn:microsoft.com/office/officeart/2005/8/layout/orgChart1"/>
    <dgm:cxn modelId="{EEBF64BB-04F5-4B11-844A-082489787B18}" type="presOf" srcId="{600ACED6-3085-4E31-B984-C0D5D957B414}" destId="{FF6742F0-1675-41DC-9B23-0E216D3C2B3B}" srcOrd="1" destOrd="0" presId="urn:microsoft.com/office/officeart/2005/8/layout/orgChart1"/>
    <dgm:cxn modelId="{4A38B5BD-F484-463A-AAF1-DA38ABD7A6DB}" srcId="{36ABB75A-B1A4-4C66-9023-BFF63D172DA8}" destId="{A6F43CA1-E49D-4F62-AC14-E479AD30D424}" srcOrd="0" destOrd="0" parTransId="{1CFB40F8-00A7-415A-9630-1A739F374693}" sibTransId="{87BE2AA4-AEE9-4DF6-8D83-F0166EB7279F}"/>
    <dgm:cxn modelId="{AA3338BE-CEC6-4E50-8EEE-5B229B202FDF}" type="presOf" srcId="{534A6523-EAB1-416A-A445-5699F94DB04E}" destId="{F4A34241-2763-473B-899B-59C73F0F9AC9}" srcOrd="1" destOrd="0" presId="urn:microsoft.com/office/officeart/2005/8/layout/orgChart1"/>
    <dgm:cxn modelId="{FDA605BF-F82A-4EB0-B47C-CF4D12CE1FE9}" srcId="{0E947E6B-1AF8-4A86-A59D-B20B30699332}" destId="{C55F1088-D3C3-4DC3-B03C-2379B73745B3}" srcOrd="1" destOrd="0" parTransId="{FBEE2973-AA8B-4E75-B209-DAE06402C93E}" sibTransId="{E462FB8B-5D15-489F-8563-EC98A31F56B5}"/>
    <dgm:cxn modelId="{23CE16C4-896D-481D-9682-4CC5B4F17EF7}" type="presOf" srcId="{137E649A-569E-4BCD-BBEB-B3D858528A22}" destId="{36E9FA19-132A-479B-B684-442FB64896A0}" srcOrd="0" destOrd="0" presId="urn:microsoft.com/office/officeart/2005/8/layout/orgChart1"/>
    <dgm:cxn modelId="{747F6CC4-0D58-448E-B383-0E7311CDAC8B}" type="presOf" srcId="{9E43E555-0B74-4076-9777-8DFF2347F072}" destId="{643DF5C4-D4F1-41B6-B27C-A023614B3631}" srcOrd="1" destOrd="0" presId="urn:microsoft.com/office/officeart/2005/8/layout/orgChart1"/>
    <dgm:cxn modelId="{AEE00FC6-F3B2-44DC-83F5-01D5807C6880}" type="presOf" srcId="{36ABB75A-B1A4-4C66-9023-BFF63D172DA8}" destId="{1AED9C36-5652-4D1A-A456-86A389294852}" srcOrd="1" destOrd="0" presId="urn:microsoft.com/office/officeart/2005/8/layout/orgChart1"/>
    <dgm:cxn modelId="{CD9267C9-CA96-47CA-8DF7-7DDAA5B95CC3}" type="presOf" srcId="{A8CD811D-D0AD-4307-AC45-A14CE4D4EAF9}" destId="{86930EF5-AD11-49CD-84CD-CF7767DB25B7}" srcOrd="0" destOrd="0" presId="urn:microsoft.com/office/officeart/2005/8/layout/orgChart1"/>
    <dgm:cxn modelId="{9C847ECE-EC47-41D3-B913-D992A0183299}" type="presOf" srcId="{EACD1D51-229D-4B74-9D01-B2AC1D1F1F7D}" destId="{DF9CB9F7-5C57-4DB3-970F-9C858905AEE5}" srcOrd="0" destOrd="0" presId="urn:microsoft.com/office/officeart/2005/8/layout/orgChart1"/>
    <dgm:cxn modelId="{F926D5CF-7E95-4107-99FF-F71852772D6C}" srcId="{1339CD46-29D3-4267-9709-F8842820ADD7}" destId="{600ACED6-3085-4E31-B984-C0D5D957B414}" srcOrd="0" destOrd="0" parTransId="{FC885BD8-C35F-45F7-9A5A-21985DD8E477}" sibTransId="{E8BD3DE5-9C67-49C1-AC5E-7BEDF3425BFD}"/>
    <dgm:cxn modelId="{B3D710D1-4910-4CC3-B812-B44F18D076D5}" srcId="{600ACED6-3085-4E31-B984-C0D5D957B414}" destId="{F001E8EF-AEFD-4FA0-A58B-AC26F02865CE}" srcOrd="1" destOrd="0" parTransId="{DEEB32C7-F869-4355-8354-FFD462A89B04}" sibTransId="{3CDB76FA-CE04-4AC9-A29A-BD16DEA54ACE}"/>
    <dgm:cxn modelId="{16072ED1-DAFA-432E-B495-70A4BD9067E4}" type="presOf" srcId="{DEEB32C7-F869-4355-8354-FFD462A89B04}" destId="{A3AD02EF-E5D7-4C51-B45B-9BCF94D2571F}" srcOrd="0" destOrd="0" presId="urn:microsoft.com/office/officeart/2005/8/layout/orgChart1"/>
    <dgm:cxn modelId="{8320C5D1-85BB-4FA7-A66F-10973F817234}" type="presOf" srcId="{E95CBCCB-E004-4074-97D2-C2118802EC83}" destId="{148EC874-2A3B-4080-A2F3-B85B76C33A30}" srcOrd="0" destOrd="0" presId="urn:microsoft.com/office/officeart/2005/8/layout/orgChart1"/>
    <dgm:cxn modelId="{5B8D3FD6-A4D1-495A-A080-707FDC5AF911}" srcId="{36ABB75A-B1A4-4C66-9023-BFF63D172DA8}" destId="{E3B1DA1C-9F39-407B-B481-417C922523AE}" srcOrd="1" destOrd="0" parTransId="{6A225E67-C1C0-4E9D-A170-CF7D5850B2C1}" sibTransId="{A2A9C6FC-8161-4216-89EB-2C61AD1399D5}"/>
    <dgm:cxn modelId="{CFAA88D6-F769-422E-B077-FFD0FE495E2E}" type="presOf" srcId="{A0265E9C-940B-41A8-928E-C6A88856EAB5}" destId="{FF2EDFB6-13C0-4469-9A94-295A71577866}" srcOrd="0" destOrd="0" presId="urn:microsoft.com/office/officeart/2005/8/layout/orgChart1"/>
    <dgm:cxn modelId="{3892D7DA-7D1D-41F6-89F7-9C42240032C9}" type="presOf" srcId="{9E187AAF-1C31-403F-BEB9-0C944C1AA867}" destId="{CF4311E7-6486-4321-A362-15307DEDB59A}" srcOrd="0" destOrd="0" presId="urn:microsoft.com/office/officeart/2005/8/layout/orgChart1"/>
    <dgm:cxn modelId="{209AF6DE-A6F7-4F82-B412-D9561CDC0025}" type="presOf" srcId="{FBEE2973-AA8B-4E75-B209-DAE06402C93E}" destId="{5F6A5F3B-559D-497B-AE53-C4EE11339635}" srcOrd="0" destOrd="0" presId="urn:microsoft.com/office/officeart/2005/8/layout/orgChart1"/>
    <dgm:cxn modelId="{AA6215DF-8408-43B5-84A0-18DE7E4AEA0A}" type="presOf" srcId="{6A225E67-C1C0-4E9D-A170-CF7D5850B2C1}" destId="{BE120481-3BB5-4C99-B419-B3536B5DCD5C}" srcOrd="0" destOrd="0" presId="urn:microsoft.com/office/officeart/2005/8/layout/orgChart1"/>
    <dgm:cxn modelId="{D78874E8-8268-4FBA-B18D-D8AF1E3B2247}" type="presOf" srcId="{600ACED6-3085-4E31-B984-C0D5D957B414}" destId="{BC904608-0101-4E54-A482-4BA1C248AB05}" srcOrd="0" destOrd="0" presId="urn:microsoft.com/office/officeart/2005/8/layout/orgChart1"/>
    <dgm:cxn modelId="{EBCDC0E8-29D7-44D8-B21A-40439F8C9395}" type="presOf" srcId="{76A1E8A6-1B19-417A-892C-845BA921EAA3}" destId="{BF09C349-7D69-49D5-AD29-651531AD2F94}" srcOrd="0" destOrd="0" presId="urn:microsoft.com/office/officeart/2005/8/layout/orgChart1"/>
    <dgm:cxn modelId="{588B11EC-D436-4343-82C1-C9F6CC273812}" srcId="{0E947E6B-1AF8-4A86-A59D-B20B30699332}" destId="{923A9084-6604-4900-9E47-08D32AF8899C}" srcOrd="2" destOrd="0" parTransId="{D6D61153-16A1-475E-8446-6E510AAC057E}" sibTransId="{8B7F918D-79FE-478C-AB1D-503F7AFB2D11}"/>
    <dgm:cxn modelId="{B74124F4-768F-42F2-81B9-81F0CBFE3E93}" srcId="{38957F47-D318-49C3-A941-C90A45177828}" destId="{9E187AAF-1C31-403F-BEB9-0C944C1AA867}" srcOrd="0" destOrd="0" parTransId="{A71EB0B9-AD41-4783-9176-43788AFEBDB7}" sibTransId="{DEB67143-7038-4A71-9796-1BA7269B3696}"/>
    <dgm:cxn modelId="{461F19F6-FF44-4C8F-A6EA-93CDB041F397}" type="presOf" srcId="{A0265E9C-940B-41A8-928E-C6A88856EAB5}" destId="{B2AF697A-2064-400D-8B77-88D713ECC23E}" srcOrd="1" destOrd="0" presId="urn:microsoft.com/office/officeart/2005/8/layout/orgChart1"/>
    <dgm:cxn modelId="{477FC8F7-5A2C-4D67-A4B8-31EF069D812E}" type="presOf" srcId="{534A6523-EAB1-416A-A445-5699F94DB04E}" destId="{206EFE04-1EDB-421C-A4FB-C36132588F01}" srcOrd="0" destOrd="0" presId="urn:microsoft.com/office/officeart/2005/8/layout/orgChart1"/>
    <dgm:cxn modelId="{65CFD8F9-39B5-4BF9-8BC3-E517A972068B}" type="presOf" srcId="{38957F47-D318-49C3-A941-C90A45177828}" destId="{1141B502-9C65-436A-AE8A-B291184361A8}" srcOrd="1" destOrd="0" presId="urn:microsoft.com/office/officeart/2005/8/layout/orgChart1"/>
    <dgm:cxn modelId="{C8E61EFB-9E5E-4906-B2F6-8C26B61185DF}" type="presOf" srcId="{74E5A99B-58D9-4422-85FB-CCEC756FEA5B}" destId="{A6C8DA79-9A64-449A-A9C0-A8EA11D48875}" srcOrd="0" destOrd="0" presId="urn:microsoft.com/office/officeart/2005/8/layout/orgChart1"/>
    <dgm:cxn modelId="{B13E73FC-7374-4549-ABC2-32CA6ABDC6B4}" type="presOf" srcId="{0E947E6B-1AF8-4A86-A59D-B20B30699332}" destId="{3E2A43E3-BBAE-4FF4-B86D-02D535E1887F}" srcOrd="1" destOrd="0" presId="urn:microsoft.com/office/officeart/2005/8/layout/orgChart1"/>
    <dgm:cxn modelId="{34B3FC34-BB7C-4FEF-8B3F-24B46FB11BE6}" type="presParOf" srcId="{AA9400E1-922A-468B-9207-A040BEAFEA22}" destId="{17EE9937-E4A8-46B3-A62C-047D328F1AF4}" srcOrd="0" destOrd="0" presId="urn:microsoft.com/office/officeart/2005/8/layout/orgChart1"/>
    <dgm:cxn modelId="{E4889969-068A-4737-B13A-3E2D23461E0E}" type="presParOf" srcId="{17EE9937-E4A8-46B3-A62C-047D328F1AF4}" destId="{BE587709-1DE6-44F4-B65A-03CB9498B3CC}" srcOrd="0" destOrd="0" presId="urn:microsoft.com/office/officeart/2005/8/layout/orgChart1"/>
    <dgm:cxn modelId="{1B761D36-9B77-414C-A6BF-71A7CE5434A6}" type="presParOf" srcId="{BE587709-1DE6-44F4-B65A-03CB9498B3CC}" destId="{BC904608-0101-4E54-A482-4BA1C248AB05}" srcOrd="0" destOrd="0" presId="urn:microsoft.com/office/officeart/2005/8/layout/orgChart1"/>
    <dgm:cxn modelId="{250BBAB8-E6E8-4069-A5CB-68B59D9FBEF6}" type="presParOf" srcId="{BE587709-1DE6-44F4-B65A-03CB9498B3CC}" destId="{FF6742F0-1675-41DC-9B23-0E216D3C2B3B}" srcOrd="1" destOrd="0" presId="urn:microsoft.com/office/officeart/2005/8/layout/orgChart1"/>
    <dgm:cxn modelId="{05EB7744-6A12-4CF0-88C7-B5E0AD69C26C}" type="presParOf" srcId="{17EE9937-E4A8-46B3-A62C-047D328F1AF4}" destId="{999D3B96-1634-455A-9E9A-DE94EF20C4AE}" srcOrd="1" destOrd="0" presId="urn:microsoft.com/office/officeart/2005/8/layout/orgChart1"/>
    <dgm:cxn modelId="{D078F551-0440-4396-8F2E-6F241CB76A9A}" type="presParOf" srcId="{999D3B96-1634-455A-9E9A-DE94EF20C4AE}" destId="{AB0D8A81-BB61-4A83-B75E-6EF363606129}" srcOrd="0" destOrd="0" presId="urn:microsoft.com/office/officeart/2005/8/layout/orgChart1"/>
    <dgm:cxn modelId="{012DDE97-E8FE-451A-94EF-8A0AB467905A}" type="presParOf" srcId="{999D3B96-1634-455A-9E9A-DE94EF20C4AE}" destId="{30462AF3-DF17-4B93-883A-94E6ABAD29C3}" srcOrd="1" destOrd="0" presId="urn:microsoft.com/office/officeart/2005/8/layout/orgChart1"/>
    <dgm:cxn modelId="{245A9C4F-5700-4A59-B0C0-0BF5151C2B5D}" type="presParOf" srcId="{30462AF3-DF17-4B93-883A-94E6ABAD29C3}" destId="{3A6D818D-37EB-4A24-B538-DC777EDD39C9}" srcOrd="0" destOrd="0" presId="urn:microsoft.com/office/officeart/2005/8/layout/orgChart1"/>
    <dgm:cxn modelId="{4C03FE21-B933-496D-8D72-A9CBE8673528}" type="presParOf" srcId="{3A6D818D-37EB-4A24-B538-DC777EDD39C9}" destId="{F2EADD63-60AE-4B46-802D-CF3D84BA4452}" srcOrd="0" destOrd="0" presId="urn:microsoft.com/office/officeart/2005/8/layout/orgChart1"/>
    <dgm:cxn modelId="{2E1B0E24-184B-4669-B5B6-D6B6FD0A37F6}" type="presParOf" srcId="{3A6D818D-37EB-4A24-B538-DC777EDD39C9}" destId="{643DF5C4-D4F1-41B6-B27C-A023614B3631}" srcOrd="1" destOrd="0" presId="urn:microsoft.com/office/officeart/2005/8/layout/orgChart1"/>
    <dgm:cxn modelId="{62E50709-DB37-49D4-B975-225EEB67946F}" type="presParOf" srcId="{30462AF3-DF17-4B93-883A-94E6ABAD29C3}" destId="{1E67F7C6-CD2C-4DCF-92FE-45EC2C7093CE}" srcOrd="1" destOrd="0" presId="urn:microsoft.com/office/officeart/2005/8/layout/orgChart1"/>
    <dgm:cxn modelId="{49244DCE-D6E1-46AD-8CC5-23D073F09C9C}" type="presParOf" srcId="{1E67F7C6-CD2C-4DCF-92FE-45EC2C7093CE}" destId="{A6C8DA79-9A64-449A-A9C0-A8EA11D48875}" srcOrd="0" destOrd="0" presId="urn:microsoft.com/office/officeart/2005/8/layout/orgChart1"/>
    <dgm:cxn modelId="{D89979CB-57DD-49F8-AA02-151EA3A99BC7}" type="presParOf" srcId="{1E67F7C6-CD2C-4DCF-92FE-45EC2C7093CE}" destId="{1C69D15C-E8A5-4BFB-A3C4-9632E8220EF0}" srcOrd="1" destOrd="0" presId="urn:microsoft.com/office/officeart/2005/8/layout/orgChart1"/>
    <dgm:cxn modelId="{618FBB20-F170-4A82-A0AF-F36069BAD6C3}" type="presParOf" srcId="{1C69D15C-E8A5-4BFB-A3C4-9632E8220EF0}" destId="{CD6E0968-8C2C-463A-82B4-EFBDBC3A0896}" srcOrd="0" destOrd="0" presId="urn:microsoft.com/office/officeart/2005/8/layout/orgChart1"/>
    <dgm:cxn modelId="{24960835-159A-4688-A7DC-DFD130DA6E46}" type="presParOf" srcId="{CD6E0968-8C2C-463A-82B4-EFBDBC3A0896}" destId="{148EC874-2A3B-4080-A2F3-B85B76C33A30}" srcOrd="0" destOrd="0" presId="urn:microsoft.com/office/officeart/2005/8/layout/orgChart1"/>
    <dgm:cxn modelId="{613C4111-5F76-47F3-8461-2037B8C19602}" type="presParOf" srcId="{CD6E0968-8C2C-463A-82B4-EFBDBC3A0896}" destId="{37C71608-FAF9-45CF-85E1-8E5AB61B5C83}" srcOrd="1" destOrd="0" presId="urn:microsoft.com/office/officeart/2005/8/layout/orgChart1"/>
    <dgm:cxn modelId="{A5F521D0-28D4-43FA-936E-BB268B38ACB9}" type="presParOf" srcId="{1C69D15C-E8A5-4BFB-A3C4-9632E8220EF0}" destId="{B0751C56-FCC0-48FC-839B-D634DE1B215E}" srcOrd="1" destOrd="0" presId="urn:microsoft.com/office/officeart/2005/8/layout/orgChart1"/>
    <dgm:cxn modelId="{3570678C-F5A3-4243-94B6-90FE80852FB0}" type="presParOf" srcId="{1C69D15C-E8A5-4BFB-A3C4-9632E8220EF0}" destId="{AAFE193A-5F68-4DBB-ABAD-D0EAA0A0A4F6}" srcOrd="2" destOrd="0" presId="urn:microsoft.com/office/officeart/2005/8/layout/orgChart1"/>
    <dgm:cxn modelId="{6C152E1D-3332-45CB-8D14-E945090454BE}" type="presParOf" srcId="{1E67F7C6-CD2C-4DCF-92FE-45EC2C7093CE}" destId="{D121B9EC-BFCB-42BF-8DC0-6BEAA7A1EAFF}" srcOrd="2" destOrd="0" presId="urn:microsoft.com/office/officeart/2005/8/layout/orgChart1"/>
    <dgm:cxn modelId="{A509AA0B-4D3C-473A-86BB-4FE12E693465}" type="presParOf" srcId="{1E67F7C6-CD2C-4DCF-92FE-45EC2C7093CE}" destId="{A51E4509-2202-4812-9017-7968B4DE69FD}" srcOrd="3" destOrd="0" presId="urn:microsoft.com/office/officeart/2005/8/layout/orgChart1"/>
    <dgm:cxn modelId="{1382B9C9-20FB-43F9-8D1E-E88B08FA7963}" type="presParOf" srcId="{A51E4509-2202-4812-9017-7968B4DE69FD}" destId="{7069FF3D-9465-41F9-885D-447F29E7A4E9}" srcOrd="0" destOrd="0" presId="urn:microsoft.com/office/officeart/2005/8/layout/orgChart1"/>
    <dgm:cxn modelId="{AC46FA4E-B57D-405F-963A-BE5DA731F827}" type="presParOf" srcId="{7069FF3D-9465-41F9-885D-447F29E7A4E9}" destId="{BD2F2EDE-C11E-4E86-95EF-BDE9BE73E6DC}" srcOrd="0" destOrd="0" presId="urn:microsoft.com/office/officeart/2005/8/layout/orgChart1"/>
    <dgm:cxn modelId="{C4BBB750-8669-4221-8B1D-24CFD665BA39}" type="presParOf" srcId="{7069FF3D-9465-41F9-885D-447F29E7A4E9}" destId="{C922E573-D39D-445F-9123-4EF2C2B24DA2}" srcOrd="1" destOrd="0" presId="urn:microsoft.com/office/officeart/2005/8/layout/orgChart1"/>
    <dgm:cxn modelId="{0321875E-5670-4702-98EF-6742B4DC73AE}" type="presParOf" srcId="{A51E4509-2202-4812-9017-7968B4DE69FD}" destId="{D2C393BE-164F-448C-8AEE-9A2E1E6E3D5B}" srcOrd="1" destOrd="0" presId="urn:microsoft.com/office/officeart/2005/8/layout/orgChart1"/>
    <dgm:cxn modelId="{BBB43F57-1555-4707-A5FD-8E2D20EC6BAB}" type="presParOf" srcId="{A51E4509-2202-4812-9017-7968B4DE69FD}" destId="{DC76AEC2-3CA7-472F-99B8-ED340D27D3C4}" srcOrd="2" destOrd="0" presId="urn:microsoft.com/office/officeart/2005/8/layout/orgChart1"/>
    <dgm:cxn modelId="{E2EE676D-6117-4286-A031-4EBB266CA74C}" type="presParOf" srcId="{1E67F7C6-CD2C-4DCF-92FE-45EC2C7093CE}" destId="{86930EF5-AD11-49CD-84CD-CF7767DB25B7}" srcOrd="4" destOrd="0" presId="urn:microsoft.com/office/officeart/2005/8/layout/orgChart1"/>
    <dgm:cxn modelId="{5F1EF73C-CC40-4692-901D-9F3618D8C339}" type="presParOf" srcId="{1E67F7C6-CD2C-4DCF-92FE-45EC2C7093CE}" destId="{DB9B5163-F67B-4301-B0E8-9FE9F1D9D4CD}" srcOrd="5" destOrd="0" presId="urn:microsoft.com/office/officeart/2005/8/layout/orgChart1"/>
    <dgm:cxn modelId="{34ACED48-2A09-4620-8E9E-549532095995}" type="presParOf" srcId="{DB9B5163-F67B-4301-B0E8-9FE9F1D9D4CD}" destId="{E532E6B8-34B3-4681-BFE3-55EFF49B1404}" srcOrd="0" destOrd="0" presId="urn:microsoft.com/office/officeart/2005/8/layout/orgChart1"/>
    <dgm:cxn modelId="{AD82E0C8-7FD1-40A9-875F-D53148685B53}" type="presParOf" srcId="{E532E6B8-34B3-4681-BFE3-55EFF49B1404}" destId="{206EFE04-1EDB-421C-A4FB-C36132588F01}" srcOrd="0" destOrd="0" presId="urn:microsoft.com/office/officeart/2005/8/layout/orgChart1"/>
    <dgm:cxn modelId="{B94AE4FD-C014-4AA1-AA07-F077285E2EE5}" type="presParOf" srcId="{E532E6B8-34B3-4681-BFE3-55EFF49B1404}" destId="{F4A34241-2763-473B-899B-59C73F0F9AC9}" srcOrd="1" destOrd="0" presId="urn:microsoft.com/office/officeart/2005/8/layout/orgChart1"/>
    <dgm:cxn modelId="{FFF08CAA-19B6-44D8-9177-A20EACD0A3C3}" type="presParOf" srcId="{DB9B5163-F67B-4301-B0E8-9FE9F1D9D4CD}" destId="{80F7AACA-0CE7-4786-845A-D9B353F10953}" srcOrd="1" destOrd="0" presId="urn:microsoft.com/office/officeart/2005/8/layout/orgChart1"/>
    <dgm:cxn modelId="{6CDAA818-6635-46A9-9543-9F5E13EBB1E6}" type="presParOf" srcId="{DB9B5163-F67B-4301-B0E8-9FE9F1D9D4CD}" destId="{869E72CA-F89F-433F-8468-CE48B13667DC}" srcOrd="2" destOrd="0" presId="urn:microsoft.com/office/officeart/2005/8/layout/orgChart1"/>
    <dgm:cxn modelId="{D79C149B-7B58-4351-AC4F-1967E170F4F3}" type="presParOf" srcId="{30462AF3-DF17-4B93-883A-94E6ABAD29C3}" destId="{586A614C-E93B-4CBE-BB95-C72DB0E80A53}" srcOrd="2" destOrd="0" presId="urn:microsoft.com/office/officeart/2005/8/layout/orgChart1"/>
    <dgm:cxn modelId="{98573B95-6AAB-434B-8DAC-A8FA7CB11F93}" type="presParOf" srcId="{999D3B96-1634-455A-9E9A-DE94EF20C4AE}" destId="{A3AD02EF-E5D7-4C51-B45B-9BCF94D2571F}" srcOrd="2" destOrd="0" presId="urn:microsoft.com/office/officeart/2005/8/layout/orgChart1"/>
    <dgm:cxn modelId="{9C8631E3-0321-48B2-BEB2-B6112C143817}" type="presParOf" srcId="{999D3B96-1634-455A-9E9A-DE94EF20C4AE}" destId="{09D5F47A-3ACB-4B92-808F-60EC651B3B34}" srcOrd="3" destOrd="0" presId="urn:microsoft.com/office/officeart/2005/8/layout/orgChart1"/>
    <dgm:cxn modelId="{CAF065D8-D5C2-4EDF-8AA1-4553CF8CF729}" type="presParOf" srcId="{09D5F47A-3ACB-4B92-808F-60EC651B3B34}" destId="{76D311B5-9D4B-4252-A496-2170416E60D1}" srcOrd="0" destOrd="0" presId="urn:microsoft.com/office/officeart/2005/8/layout/orgChart1"/>
    <dgm:cxn modelId="{44E1E950-1101-4DAF-A9BF-49D23B674A43}" type="presParOf" srcId="{76D311B5-9D4B-4252-A496-2170416E60D1}" destId="{E822A3FD-55DB-4033-9CC3-31BD9D32336F}" srcOrd="0" destOrd="0" presId="urn:microsoft.com/office/officeart/2005/8/layout/orgChart1"/>
    <dgm:cxn modelId="{48B66196-E0F4-4434-A91F-D6A5E92A6BCD}" type="presParOf" srcId="{76D311B5-9D4B-4252-A496-2170416E60D1}" destId="{218C9865-5DB7-47FC-895F-201AB61C30FA}" srcOrd="1" destOrd="0" presId="urn:microsoft.com/office/officeart/2005/8/layout/orgChart1"/>
    <dgm:cxn modelId="{ECD7EC1E-171C-40D2-A34B-65AE9BF8AE80}" type="presParOf" srcId="{09D5F47A-3ACB-4B92-808F-60EC651B3B34}" destId="{09FD78C1-CFF1-41BC-BC44-44B585FEC7D3}" srcOrd="1" destOrd="0" presId="urn:microsoft.com/office/officeart/2005/8/layout/orgChart1"/>
    <dgm:cxn modelId="{692B294C-60B7-4007-8C22-9E9FF74EBAF9}" type="presParOf" srcId="{09FD78C1-CFF1-41BC-BC44-44B585FEC7D3}" destId="{505C6C0D-40AB-4E44-B083-CA5FA1BB5C26}" srcOrd="0" destOrd="0" presId="urn:microsoft.com/office/officeart/2005/8/layout/orgChart1"/>
    <dgm:cxn modelId="{3B9C8C2E-F7B9-4503-B081-49E9A5D80A0D}" type="presParOf" srcId="{09FD78C1-CFF1-41BC-BC44-44B585FEC7D3}" destId="{FA42C7FF-8918-4FA8-927F-298A5372D60A}" srcOrd="1" destOrd="0" presId="urn:microsoft.com/office/officeart/2005/8/layout/orgChart1"/>
    <dgm:cxn modelId="{79001A66-D2C9-455A-9A73-4E501C929CD0}" type="presParOf" srcId="{FA42C7FF-8918-4FA8-927F-298A5372D60A}" destId="{8F55D14F-A04F-4D99-BEEB-021F98212122}" srcOrd="0" destOrd="0" presId="urn:microsoft.com/office/officeart/2005/8/layout/orgChart1"/>
    <dgm:cxn modelId="{F6A35129-3638-4389-A680-135E36CE058F}" type="presParOf" srcId="{8F55D14F-A04F-4D99-BEEB-021F98212122}" destId="{DF9CB9F7-5C57-4DB3-970F-9C858905AEE5}" srcOrd="0" destOrd="0" presId="urn:microsoft.com/office/officeart/2005/8/layout/orgChart1"/>
    <dgm:cxn modelId="{CC897BC0-02E9-4A9D-A9CD-6FD6A2EFB524}" type="presParOf" srcId="{8F55D14F-A04F-4D99-BEEB-021F98212122}" destId="{26A00D19-47B3-437C-94E7-B2DF9BEED410}" srcOrd="1" destOrd="0" presId="urn:microsoft.com/office/officeart/2005/8/layout/orgChart1"/>
    <dgm:cxn modelId="{F6FD71B1-9D39-474B-8FA2-1AC68C40B24B}" type="presParOf" srcId="{FA42C7FF-8918-4FA8-927F-298A5372D60A}" destId="{E198E02F-FFBF-4C9E-B5F7-820CEEAEBD53}" srcOrd="1" destOrd="0" presId="urn:microsoft.com/office/officeart/2005/8/layout/orgChart1"/>
    <dgm:cxn modelId="{94DBA616-F2B2-4FCB-A724-BB4C96436EA6}" type="presParOf" srcId="{FA42C7FF-8918-4FA8-927F-298A5372D60A}" destId="{18D2DCAD-ED73-4EE8-8BC6-EE2290468FAF}" srcOrd="2" destOrd="0" presId="urn:microsoft.com/office/officeart/2005/8/layout/orgChart1"/>
    <dgm:cxn modelId="{41437479-5FBD-4DA9-BEC6-5D12A2F5D6D3}" type="presParOf" srcId="{09D5F47A-3ACB-4B92-808F-60EC651B3B34}" destId="{6D989BFF-7330-4529-8D71-4176613B82CE}" srcOrd="2" destOrd="0" presId="urn:microsoft.com/office/officeart/2005/8/layout/orgChart1"/>
    <dgm:cxn modelId="{B0211105-AD61-4298-8CDA-4AD6C4FD3613}" type="presParOf" srcId="{999D3B96-1634-455A-9E9A-DE94EF20C4AE}" destId="{247C643B-AFF3-4E8D-AEDF-8C22C4EB2FB0}" srcOrd="4" destOrd="0" presId="urn:microsoft.com/office/officeart/2005/8/layout/orgChart1"/>
    <dgm:cxn modelId="{C1C6DEAC-69A0-4B8E-A73D-F358C033FA43}" type="presParOf" srcId="{999D3B96-1634-455A-9E9A-DE94EF20C4AE}" destId="{8EB30DFF-91AD-4E2B-8C41-FB8910A3942C}" srcOrd="5" destOrd="0" presId="urn:microsoft.com/office/officeart/2005/8/layout/orgChart1"/>
    <dgm:cxn modelId="{BF7EB518-85AD-430C-A48C-A76171463584}" type="presParOf" srcId="{8EB30DFF-91AD-4E2B-8C41-FB8910A3942C}" destId="{725A1D5A-D39F-463A-AA07-937F5DEDB0B7}" srcOrd="0" destOrd="0" presId="urn:microsoft.com/office/officeart/2005/8/layout/orgChart1"/>
    <dgm:cxn modelId="{684CB34E-FD7C-4D08-BBBF-CC7167F39F07}" type="presParOf" srcId="{725A1D5A-D39F-463A-AA07-937F5DEDB0B7}" destId="{1E092AC1-C5E9-426B-BD63-008F6897E69D}" srcOrd="0" destOrd="0" presId="urn:microsoft.com/office/officeart/2005/8/layout/orgChart1"/>
    <dgm:cxn modelId="{E781263C-D6B5-498E-9F7D-A7A8F0E49872}" type="presParOf" srcId="{725A1D5A-D39F-463A-AA07-937F5DEDB0B7}" destId="{3E2A43E3-BBAE-4FF4-B86D-02D535E1887F}" srcOrd="1" destOrd="0" presId="urn:microsoft.com/office/officeart/2005/8/layout/orgChart1"/>
    <dgm:cxn modelId="{52691ABD-C02C-44E7-9443-9F09B6B06B33}" type="presParOf" srcId="{8EB30DFF-91AD-4E2B-8C41-FB8910A3942C}" destId="{80B677A0-C974-43AB-998A-DDA0930FA92E}" srcOrd="1" destOrd="0" presId="urn:microsoft.com/office/officeart/2005/8/layout/orgChart1"/>
    <dgm:cxn modelId="{BEBF5B34-5E89-4F7B-B9C5-BCDA2D651C13}" type="presParOf" srcId="{80B677A0-C974-43AB-998A-DDA0930FA92E}" destId="{D6562230-A42E-4A54-91CB-6E49886226CE}" srcOrd="0" destOrd="0" presId="urn:microsoft.com/office/officeart/2005/8/layout/orgChart1"/>
    <dgm:cxn modelId="{BA4BF488-555F-4617-B359-09F95E992CBD}" type="presParOf" srcId="{80B677A0-C974-43AB-998A-DDA0930FA92E}" destId="{D7748036-14F6-49B3-B3E1-79FC5D8CF258}" srcOrd="1" destOrd="0" presId="urn:microsoft.com/office/officeart/2005/8/layout/orgChart1"/>
    <dgm:cxn modelId="{8987D61F-E295-4AE0-B4E2-81E69630A63D}" type="presParOf" srcId="{D7748036-14F6-49B3-B3E1-79FC5D8CF258}" destId="{B604BAD0-51D2-408D-94BA-7146EDCD7C6C}" srcOrd="0" destOrd="0" presId="urn:microsoft.com/office/officeart/2005/8/layout/orgChart1"/>
    <dgm:cxn modelId="{7885CB1E-424A-4DBE-8F6A-B9E61C8576FC}" type="presParOf" srcId="{B604BAD0-51D2-408D-94BA-7146EDCD7C6C}" destId="{36E9FA19-132A-479B-B684-442FB64896A0}" srcOrd="0" destOrd="0" presId="urn:microsoft.com/office/officeart/2005/8/layout/orgChart1"/>
    <dgm:cxn modelId="{A341B737-FCA7-4E49-BE6D-BBACE81FBB66}" type="presParOf" srcId="{B604BAD0-51D2-408D-94BA-7146EDCD7C6C}" destId="{F3AF9360-5560-479F-9647-8470426E1AF1}" srcOrd="1" destOrd="0" presId="urn:microsoft.com/office/officeart/2005/8/layout/orgChart1"/>
    <dgm:cxn modelId="{411C5297-3D58-4FEF-B1C0-2337FE0CA81B}" type="presParOf" srcId="{D7748036-14F6-49B3-B3E1-79FC5D8CF258}" destId="{48019F16-F5DA-478F-885A-D0DC210701C8}" srcOrd="1" destOrd="0" presId="urn:microsoft.com/office/officeart/2005/8/layout/orgChart1"/>
    <dgm:cxn modelId="{DC3E94E9-8BF1-4BA0-A91E-A54DBBD4CB85}" type="presParOf" srcId="{D7748036-14F6-49B3-B3E1-79FC5D8CF258}" destId="{9B7B4C2D-988F-4D03-924B-1B7650B9A7FF}" srcOrd="2" destOrd="0" presId="urn:microsoft.com/office/officeart/2005/8/layout/orgChart1"/>
    <dgm:cxn modelId="{92DF0291-1A81-4177-A69D-0172458CCE7A}" type="presParOf" srcId="{80B677A0-C974-43AB-998A-DDA0930FA92E}" destId="{5F6A5F3B-559D-497B-AE53-C4EE11339635}" srcOrd="2" destOrd="0" presId="urn:microsoft.com/office/officeart/2005/8/layout/orgChart1"/>
    <dgm:cxn modelId="{32863B4D-FFA8-4759-AF1C-FA6C31D19927}" type="presParOf" srcId="{80B677A0-C974-43AB-998A-DDA0930FA92E}" destId="{9C3AC085-8E61-489D-BC51-8AA9CE925ED1}" srcOrd="3" destOrd="0" presId="urn:microsoft.com/office/officeart/2005/8/layout/orgChart1"/>
    <dgm:cxn modelId="{37710E84-DFB6-423F-889C-DE767AE7B3BB}" type="presParOf" srcId="{9C3AC085-8E61-489D-BC51-8AA9CE925ED1}" destId="{D2363866-4218-43F0-B128-5F03CF0968CD}" srcOrd="0" destOrd="0" presId="urn:microsoft.com/office/officeart/2005/8/layout/orgChart1"/>
    <dgm:cxn modelId="{897A7F22-975A-4CAA-9CDD-32F4478A026F}" type="presParOf" srcId="{D2363866-4218-43F0-B128-5F03CF0968CD}" destId="{C11D6496-5B97-4B86-B56C-D6126D1CA0E5}" srcOrd="0" destOrd="0" presId="urn:microsoft.com/office/officeart/2005/8/layout/orgChart1"/>
    <dgm:cxn modelId="{7F30ED14-3AC3-4CAD-AA11-DEED3758A4EC}" type="presParOf" srcId="{D2363866-4218-43F0-B128-5F03CF0968CD}" destId="{282D68A9-0ACD-42A2-B9EE-09F9CFA05485}" srcOrd="1" destOrd="0" presId="urn:microsoft.com/office/officeart/2005/8/layout/orgChart1"/>
    <dgm:cxn modelId="{95410888-8F7C-4B0B-B33B-40C6A076AC7F}" type="presParOf" srcId="{9C3AC085-8E61-489D-BC51-8AA9CE925ED1}" destId="{11AADBD1-5181-4AE1-B5DF-AAFBB55348B8}" srcOrd="1" destOrd="0" presId="urn:microsoft.com/office/officeart/2005/8/layout/orgChart1"/>
    <dgm:cxn modelId="{0FF715B0-E6CE-49C2-9A06-1CC297D931B0}" type="presParOf" srcId="{9C3AC085-8E61-489D-BC51-8AA9CE925ED1}" destId="{6A19DBE3-75AA-41CA-91B2-08B6AE3501D0}" srcOrd="2" destOrd="0" presId="urn:microsoft.com/office/officeart/2005/8/layout/orgChart1"/>
    <dgm:cxn modelId="{80415E3A-368E-4B5B-B4CF-575C38252D7C}" type="presParOf" srcId="{80B677A0-C974-43AB-998A-DDA0930FA92E}" destId="{635899B8-639B-482F-ADC1-7A47513F5606}" srcOrd="4" destOrd="0" presId="urn:microsoft.com/office/officeart/2005/8/layout/orgChart1"/>
    <dgm:cxn modelId="{3B0011DE-2214-4B0F-87B1-8722537448AF}" type="presParOf" srcId="{80B677A0-C974-43AB-998A-DDA0930FA92E}" destId="{30941149-9D7E-40F7-82DF-5843F48DCB29}" srcOrd="5" destOrd="0" presId="urn:microsoft.com/office/officeart/2005/8/layout/orgChart1"/>
    <dgm:cxn modelId="{BC35EAD0-5600-4497-B821-1E2927F05EA7}" type="presParOf" srcId="{30941149-9D7E-40F7-82DF-5843F48DCB29}" destId="{CEF4DA94-02C6-471F-84FA-E3B6D2F6DDE6}" srcOrd="0" destOrd="0" presId="urn:microsoft.com/office/officeart/2005/8/layout/orgChart1"/>
    <dgm:cxn modelId="{22D123F4-D43E-4B52-B346-CC09E958ED86}" type="presParOf" srcId="{CEF4DA94-02C6-471F-84FA-E3B6D2F6DDE6}" destId="{9D24B3C4-5CB2-456E-B60B-EC2ED440FF60}" srcOrd="0" destOrd="0" presId="urn:microsoft.com/office/officeart/2005/8/layout/orgChart1"/>
    <dgm:cxn modelId="{445A97BF-F312-4A6F-9A9B-0D1B8776A713}" type="presParOf" srcId="{CEF4DA94-02C6-471F-84FA-E3B6D2F6DDE6}" destId="{71E5EEEF-B8B9-4174-89EA-337E542E84F3}" srcOrd="1" destOrd="0" presId="urn:microsoft.com/office/officeart/2005/8/layout/orgChart1"/>
    <dgm:cxn modelId="{741431D5-F0BD-4F42-9912-060813195A56}" type="presParOf" srcId="{30941149-9D7E-40F7-82DF-5843F48DCB29}" destId="{FA3ACBE1-CD58-47A2-A15C-E431AD26E8B4}" srcOrd="1" destOrd="0" presId="urn:microsoft.com/office/officeart/2005/8/layout/orgChart1"/>
    <dgm:cxn modelId="{81B5682D-FF03-419D-9479-75BA75A99A85}" type="presParOf" srcId="{30941149-9D7E-40F7-82DF-5843F48DCB29}" destId="{C165B252-B3E1-4E44-B463-FB26089C5678}" srcOrd="2" destOrd="0" presId="urn:microsoft.com/office/officeart/2005/8/layout/orgChart1"/>
    <dgm:cxn modelId="{2A5F34D0-B2ED-453E-9920-C0D87484DF93}" type="presParOf" srcId="{80B677A0-C974-43AB-998A-DDA0930FA92E}" destId="{BF09C349-7D69-49D5-AD29-651531AD2F94}" srcOrd="6" destOrd="0" presId="urn:microsoft.com/office/officeart/2005/8/layout/orgChart1"/>
    <dgm:cxn modelId="{88BB070A-3798-40D1-8E90-5A02AA302D1E}" type="presParOf" srcId="{80B677A0-C974-43AB-998A-DDA0930FA92E}" destId="{FF181EAA-6A23-4C44-8D4E-4DF0AF266889}" srcOrd="7" destOrd="0" presId="urn:microsoft.com/office/officeart/2005/8/layout/orgChart1"/>
    <dgm:cxn modelId="{5FA7844A-7990-4E18-AC93-5B5759531EAB}" type="presParOf" srcId="{FF181EAA-6A23-4C44-8D4E-4DF0AF266889}" destId="{A97E1B27-74AC-4A2D-B137-8778BA140E1B}" srcOrd="0" destOrd="0" presId="urn:microsoft.com/office/officeart/2005/8/layout/orgChart1"/>
    <dgm:cxn modelId="{1568400F-E595-43C4-A2B6-BE84FA523DD2}" type="presParOf" srcId="{A97E1B27-74AC-4A2D-B137-8778BA140E1B}" destId="{FF2EDFB6-13C0-4469-9A94-295A71577866}" srcOrd="0" destOrd="0" presId="urn:microsoft.com/office/officeart/2005/8/layout/orgChart1"/>
    <dgm:cxn modelId="{A0DB0D63-9DC5-477B-A0D2-474314739797}" type="presParOf" srcId="{A97E1B27-74AC-4A2D-B137-8778BA140E1B}" destId="{B2AF697A-2064-400D-8B77-88D713ECC23E}" srcOrd="1" destOrd="0" presId="urn:microsoft.com/office/officeart/2005/8/layout/orgChart1"/>
    <dgm:cxn modelId="{8DA99B40-379C-4B9D-AE49-978C150BD29B}" type="presParOf" srcId="{FF181EAA-6A23-4C44-8D4E-4DF0AF266889}" destId="{9B0CBE96-D313-4053-A712-DA979BA7B12F}" srcOrd="1" destOrd="0" presId="urn:microsoft.com/office/officeart/2005/8/layout/orgChart1"/>
    <dgm:cxn modelId="{562539D8-CDDA-4519-B972-B488F414C011}" type="presParOf" srcId="{FF181EAA-6A23-4C44-8D4E-4DF0AF266889}" destId="{14CE8E79-C7D6-4D21-A7D6-8E94896CD20E}" srcOrd="2" destOrd="0" presId="urn:microsoft.com/office/officeart/2005/8/layout/orgChart1"/>
    <dgm:cxn modelId="{34894DB6-05A7-4411-87D2-188D2E7914D7}" type="presParOf" srcId="{8EB30DFF-91AD-4E2B-8C41-FB8910A3942C}" destId="{F188804A-BAA7-4B87-9A29-02D91398F82C}" srcOrd="2" destOrd="0" presId="urn:microsoft.com/office/officeart/2005/8/layout/orgChart1"/>
    <dgm:cxn modelId="{182FD75B-17EF-48E7-93F1-B8075EECBAA7}" type="presParOf" srcId="{999D3B96-1634-455A-9E9A-DE94EF20C4AE}" destId="{601E11D2-C25E-424C-B4AB-6A5A3B031013}" srcOrd="6" destOrd="0" presId="urn:microsoft.com/office/officeart/2005/8/layout/orgChart1"/>
    <dgm:cxn modelId="{3EAF35D7-94B6-41ED-9A23-6CC1B2FE1720}" type="presParOf" srcId="{999D3B96-1634-455A-9E9A-DE94EF20C4AE}" destId="{5A317487-EE37-42A8-99C0-5C99B812693F}" srcOrd="7" destOrd="0" presId="urn:microsoft.com/office/officeart/2005/8/layout/orgChart1"/>
    <dgm:cxn modelId="{87124FBD-6E72-4130-89CB-583D06640046}" type="presParOf" srcId="{5A317487-EE37-42A8-99C0-5C99B812693F}" destId="{B081C28D-259E-4AFC-97CB-70C6BB3ED1EB}" srcOrd="0" destOrd="0" presId="urn:microsoft.com/office/officeart/2005/8/layout/orgChart1"/>
    <dgm:cxn modelId="{352BDF64-D50B-40B5-BC65-D26997F2FB7D}" type="presParOf" srcId="{B081C28D-259E-4AFC-97CB-70C6BB3ED1EB}" destId="{8D1A6797-60CC-4332-8232-4B221DCE2DA3}" srcOrd="0" destOrd="0" presId="urn:microsoft.com/office/officeart/2005/8/layout/orgChart1"/>
    <dgm:cxn modelId="{4ACA5790-9180-43E9-9A2E-8F998DCA5DAC}" type="presParOf" srcId="{B081C28D-259E-4AFC-97CB-70C6BB3ED1EB}" destId="{1AED9C36-5652-4D1A-A456-86A389294852}" srcOrd="1" destOrd="0" presId="urn:microsoft.com/office/officeart/2005/8/layout/orgChart1"/>
    <dgm:cxn modelId="{2B7ABBFF-0B40-4273-90E1-BB34D530D74A}" type="presParOf" srcId="{5A317487-EE37-42A8-99C0-5C99B812693F}" destId="{7E40F9C4-434B-471E-B28D-58719DE73F8D}" srcOrd="1" destOrd="0" presId="urn:microsoft.com/office/officeart/2005/8/layout/orgChart1"/>
    <dgm:cxn modelId="{424A6633-51FA-4435-8695-C7F71DE056D0}" type="presParOf" srcId="{7E40F9C4-434B-471E-B28D-58719DE73F8D}" destId="{6CD97D8F-7A64-4D69-922C-B8034574CC8D}" srcOrd="0" destOrd="0" presId="urn:microsoft.com/office/officeart/2005/8/layout/orgChart1"/>
    <dgm:cxn modelId="{B5BF3133-40C0-4219-A65B-61D671D4E780}" type="presParOf" srcId="{7E40F9C4-434B-471E-B28D-58719DE73F8D}" destId="{7363BDBE-085B-4E9E-B12B-49CFD88B0D5B}" srcOrd="1" destOrd="0" presId="urn:microsoft.com/office/officeart/2005/8/layout/orgChart1"/>
    <dgm:cxn modelId="{F0D76637-DAE9-4157-B21A-A6AA9B0CCDE0}" type="presParOf" srcId="{7363BDBE-085B-4E9E-B12B-49CFD88B0D5B}" destId="{8F9C6381-9BD5-4937-970D-2FBCB074E5DE}" srcOrd="0" destOrd="0" presId="urn:microsoft.com/office/officeart/2005/8/layout/orgChart1"/>
    <dgm:cxn modelId="{471BEC23-61A3-421A-836C-A18C9EAB8E08}" type="presParOf" srcId="{8F9C6381-9BD5-4937-970D-2FBCB074E5DE}" destId="{D4A0BF08-57B9-4486-8765-61741D75FCE1}" srcOrd="0" destOrd="0" presId="urn:microsoft.com/office/officeart/2005/8/layout/orgChart1"/>
    <dgm:cxn modelId="{6EA3F207-2D22-4314-AFB1-4D6891A2C8AA}" type="presParOf" srcId="{8F9C6381-9BD5-4937-970D-2FBCB074E5DE}" destId="{41514F61-39AC-486E-99CC-554754606FF5}" srcOrd="1" destOrd="0" presId="urn:microsoft.com/office/officeart/2005/8/layout/orgChart1"/>
    <dgm:cxn modelId="{40DADB20-183D-47B7-B5F3-E44F438513F9}" type="presParOf" srcId="{7363BDBE-085B-4E9E-B12B-49CFD88B0D5B}" destId="{B9D0BD1F-B091-4972-BC30-3B3E3C4079E9}" srcOrd="1" destOrd="0" presId="urn:microsoft.com/office/officeart/2005/8/layout/orgChart1"/>
    <dgm:cxn modelId="{6B2CC2D5-727B-444D-8F8F-00602901EAC3}" type="presParOf" srcId="{7363BDBE-085B-4E9E-B12B-49CFD88B0D5B}" destId="{88BD9FCD-888E-4B32-8D13-F771602B04E7}" srcOrd="2" destOrd="0" presId="urn:microsoft.com/office/officeart/2005/8/layout/orgChart1"/>
    <dgm:cxn modelId="{82203B88-47E4-457F-BF1D-7C987B6E81A1}" type="presParOf" srcId="{7E40F9C4-434B-471E-B28D-58719DE73F8D}" destId="{BE120481-3BB5-4C99-B419-B3536B5DCD5C}" srcOrd="2" destOrd="0" presId="urn:microsoft.com/office/officeart/2005/8/layout/orgChart1"/>
    <dgm:cxn modelId="{8DE66C8E-5326-443A-88FC-43CF3A57942E}" type="presParOf" srcId="{7E40F9C4-434B-471E-B28D-58719DE73F8D}" destId="{91CA993C-111A-47F5-BBA8-1C5D99A0597F}" srcOrd="3" destOrd="0" presId="urn:microsoft.com/office/officeart/2005/8/layout/orgChart1"/>
    <dgm:cxn modelId="{B70AE290-CB60-48BC-BC7F-063700C7D0B5}" type="presParOf" srcId="{91CA993C-111A-47F5-BBA8-1C5D99A0597F}" destId="{0ADC08D8-2A22-468F-82EC-29D586391920}" srcOrd="0" destOrd="0" presId="urn:microsoft.com/office/officeart/2005/8/layout/orgChart1"/>
    <dgm:cxn modelId="{5731C0A0-8728-43E9-89EE-32743C5236AA}" type="presParOf" srcId="{0ADC08D8-2A22-468F-82EC-29D586391920}" destId="{0874AE8E-185E-49C6-ADD0-4701A00F201C}" srcOrd="0" destOrd="0" presId="urn:microsoft.com/office/officeart/2005/8/layout/orgChart1"/>
    <dgm:cxn modelId="{92225C11-85EA-4F63-9578-733666E74456}" type="presParOf" srcId="{0ADC08D8-2A22-468F-82EC-29D586391920}" destId="{4D14CE29-2EC4-4D6F-99C0-F20623CEDB04}" srcOrd="1" destOrd="0" presId="urn:microsoft.com/office/officeart/2005/8/layout/orgChart1"/>
    <dgm:cxn modelId="{607423F5-005A-480B-8974-ABAC6FFD6667}" type="presParOf" srcId="{91CA993C-111A-47F5-BBA8-1C5D99A0597F}" destId="{B28A49B0-E1AE-4188-9833-AB2696F57A09}" srcOrd="1" destOrd="0" presId="urn:microsoft.com/office/officeart/2005/8/layout/orgChart1"/>
    <dgm:cxn modelId="{27FCD51A-049F-44FD-AE83-92F961F6F42B}" type="presParOf" srcId="{91CA993C-111A-47F5-BBA8-1C5D99A0597F}" destId="{D0CC54E3-1344-41E0-A135-3E219419608C}" srcOrd="2" destOrd="0" presId="urn:microsoft.com/office/officeart/2005/8/layout/orgChart1"/>
    <dgm:cxn modelId="{5E75C057-7F64-486B-BAD6-BA1C90910EB4}" type="presParOf" srcId="{5A317487-EE37-42A8-99C0-5C99B812693F}" destId="{E1643285-3478-4032-BBC5-73BCB5404AB3}" srcOrd="2" destOrd="0" presId="urn:microsoft.com/office/officeart/2005/8/layout/orgChart1"/>
    <dgm:cxn modelId="{27B6C6A9-CF9F-498A-9245-F60FC5D95954}" type="presParOf" srcId="{999D3B96-1634-455A-9E9A-DE94EF20C4AE}" destId="{CECA0315-760A-4074-96EB-53A3D32AF005}" srcOrd="8" destOrd="0" presId="urn:microsoft.com/office/officeart/2005/8/layout/orgChart1"/>
    <dgm:cxn modelId="{451A4EF5-CE74-4264-BFFD-512C8719FEB4}" type="presParOf" srcId="{999D3B96-1634-455A-9E9A-DE94EF20C4AE}" destId="{C70D2310-A812-42F8-8E95-5EDEEA45CBC0}" srcOrd="9" destOrd="0" presId="urn:microsoft.com/office/officeart/2005/8/layout/orgChart1"/>
    <dgm:cxn modelId="{3949428F-CFC2-4869-B81E-9F8EB6A48E7C}" type="presParOf" srcId="{C70D2310-A812-42F8-8E95-5EDEEA45CBC0}" destId="{8F93DCB6-25BB-4D16-86AB-1268DD41333B}" srcOrd="0" destOrd="0" presId="urn:microsoft.com/office/officeart/2005/8/layout/orgChart1"/>
    <dgm:cxn modelId="{A8181C39-C6FA-48F4-8A29-AF1B18887C76}" type="presParOf" srcId="{8F93DCB6-25BB-4D16-86AB-1268DD41333B}" destId="{0BCBC202-CB3F-4A9F-BB40-8B424110A3E5}" srcOrd="0" destOrd="0" presId="urn:microsoft.com/office/officeart/2005/8/layout/orgChart1"/>
    <dgm:cxn modelId="{9206E120-19E0-4716-91B2-EEE5ADE71D61}" type="presParOf" srcId="{8F93DCB6-25BB-4D16-86AB-1268DD41333B}" destId="{1141B502-9C65-436A-AE8A-B291184361A8}" srcOrd="1" destOrd="0" presId="urn:microsoft.com/office/officeart/2005/8/layout/orgChart1"/>
    <dgm:cxn modelId="{A5C95483-3BCD-47F0-90BD-2717D91AACD1}" type="presParOf" srcId="{C70D2310-A812-42F8-8E95-5EDEEA45CBC0}" destId="{80A52269-4E52-4580-A60E-4245EFC0D517}" srcOrd="1" destOrd="0" presId="urn:microsoft.com/office/officeart/2005/8/layout/orgChart1"/>
    <dgm:cxn modelId="{E026A938-2153-45D7-B876-DAB5DF34E10F}" type="presParOf" srcId="{80A52269-4E52-4580-A60E-4245EFC0D517}" destId="{21F4669B-1B60-4168-9476-5204FDE01C28}" srcOrd="0" destOrd="0" presId="urn:microsoft.com/office/officeart/2005/8/layout/orgChart1"/>
    <dgm:cxn modelId="{C80017AC-0B0F-46AF-98BF-C55F05530B9C}" type="presParOf" srcId="{80A52269-4E52-4580-A60E-4245EFC0D517}" destId="{E4BE5D07-3243-4E56-A12B-AFA4F2DF010A}" srcOrd="1" destOrd="0" presId="urn:microsoft.com/office/officeart/2005/8/layout/orgChart1"/>
    <dgm:cxn modelId="{0BFACEF3-5BDC-40AE-B223-C71DBB9FF088}" type="presParOf" srcId="{E4BE5D07-3243-4E56-A12B-AFA4F2DF010A}" destId="{30FA5388-8F67-4492-94FF-50C494537A0C}" srcOrd="0" destOrd="0" presId="urn:microsoft.com/office/officeart/2005/8/layout/orgChart1"/>
    <dgm:cxn modelId="{7F7C01FE-2663-42FF-A5C4-0850EF240652}" type="presParOf" srcId="{30FA5388-8F67-4492-94FF-50C494537A0C}" destId="{CF4311E7-6486-4321-A362-15307DEDB59A}" srcOrd="0" destOrd="0" presId="urn:microsoft.com/office/officeart/2005/8/layout/orgChart1"/>
    <dgm:cxn modelId="{69970684-6F88-4469-8194-3A23E7399315}" type="presParOf" srcId="{30FA5388-8F67-4492-94FF-50C494537A0C}" destId="{E3B82332-C82A-4556-9144-A4CC2F2A59F7}" srcOrd="1" destOrd="0" presId="urn:microsoft.com/office/officeart/2005/8/layout/orgChart1"/>
    <dgm:cxn modelId="{8573FFFF-D65C-440C-9974-2A467F77361F}" type="presParOf" srcId="{E4BE5D07-3243-4E56-A12B-AFA4F2DF010A}" destId="{151597DB-671D-4984-B465-FA6FA188C74D}" srcOrd="1" destOrd="0" presId="urn:microsoft.com/office/officeart/2005/8/layout/orgChart1"/>
    <dgm:cxn modelId="{8ACF6CEE-6128-46AD-AF3A-309E81DA1068}" type="presParOf" srcId="{E4BE5D07-3243-4E56-A12B-AFA4F2DF010A}" destId="{C4EF3537-03CE-42FB-9DAA-C40BBDF3835C}" srcOrd="2" destOrd="0" presId="urn:microsoft.com/office/officeart/2005/8/layout/orgChart1"/>
    <dgm:cxn modelId="{39DC9FA6-1B4A-44F6-A2FB-43F172866DD3}" type="presParOf" srcId="{80A52269-4E52-4580-A60E-4245EFC0D517}" destId="{715D25C8-174E-40D8-AD6E-0BECDED58E42}" srcOrd="2" destOrd="0" presId="urn:microsoft.com/office/officeart/2005/8/layout/orgChart1"/>
    <dgm:cxn modelId="{75B41380-ED30-4DE2-92CA-DA2CFFB1EDB1}" type="presParOf" srcId="{80A52269-4E52-4580-A60E-4245EFC0D517}" destId="{D13A2276-95CE-4CB2-BC2A-FF37111DCBFC}" srcOrd="3" destOrd="0" presId="urn:microsoft.com/office/officeart/2005/8/layout/orgChart1"/>
    <dgm:cxn modelId="{1132353C-8BED-4240-943E-8EAC2DDF1B66}" type="presParOf" srcId="{D13A2276-95CE-4CB2-BC2A-FF37111DCBFC}" destId="{AABD05D6-79D6-4BEE-A423-B6FEFAE8D0C8}" srcOrd="0" destOrd="0" presId="urn:microsoft.com/office/officeart/2005/8/layout/orgChart1"/>
    <dgm:cxn modelId="{3BB81103-E8FB-466B-9DAA-9BF6C98D6BB6}" type="presParOf" srcId="{AABD05D6-79D6-4BEE-A423-B6FEFAE8D0C8}" destId="{DA60D77F-4A5B-4D64-9880-6DD57CDA93E8}" srcOrd="0" destOrd="0" presId="urn:microsoft.com/office/officeart/2005/8/layout/orgChart1"/>
    <dgm:cxn modelId="{6CEF00EE-C40D-4FEB-BAB3-F41C5AB9462D}" type="presParOf" srcId="{AABD05D6-79D6-4BEE-A423-B6FEFAE8D0C8}" destId="{0ABF2671-D8D0-400F-A3E1-AB0DCBD84F36}" srcOrd="1" destOrd="0" presId="urn:microsoft.com/office/officeart/2005/8/layout/orgChart1"/>
    <dgm:cxn modelId="{3589772C-55DA-4574-9748-FA3626264EE4}" type="presParOf" srcId="{D13A2276-95CE-4CB2-BC2A-FF37111DCBFC}" destId="{180F25DB-95A9-4940-9BA4-0234FB51FF5F}" srcOrd="1" destOrd="0" presId="urn:microsoft.com/office/officeart/2005/8/layout/orgChart1"/>
    <dgm:cxn modelId="{8640AD22-846A-4F6A-B75C-D25171DCA6FE}" type="presParOf" srcId="{D13A2276-95CE-4CB2-BC2A-FF37111DCBFC}" destId="{FA582A79-19EF-4414-B5C6-F896B0DFB250}" srcOrd="2" destOrd="0" presId="urn:microsoft.com/office/officeart/2005/8/layout/orgChart1"/>
    <dgm:cxn modelId="{82C2B19C-27CE-48E9-96B3-72A217BA372B}" type="presParOf" srcId="{C70D2310-A812-42F8-8E95-5EDEEA45CBC0}" destId="{E9FD0E0E-3319-4F98-A871-38E3CAE884F2}" srcOrd="2" destOrd="0" presId="urn:microsoft.com/office/officeart/2005/8/layout/orgChart1"/>
    <dgm:cxn modelId="{BFA7276E-6A84-4FF5-BCA3-48721AEF2CB3}" type="presParOf" srcId="{17EE9937-E4A8-46B3-A62C-047D328F1AF4}" destId="{4B2CACA6-DCAB-4D8B-85A9-72976D6B223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917C617-78DB-482D-AE9A-DA431306F5A9}" type="doc">
      <dgm:prSet loTypeId="urn:microsoft.com/office/officeart/2005/8/layout/orgChart1" loCatId="hierarchy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endParaRPr lang="de-AT"/>
        </a:p>
      </dgm:t>
    </dgm:pt>
    <dgm:pt modelId="{7FFB1E8F-0962-4C84-AFF3-9344ACA2BF53}">
      <dgm:prSet phldrT="[Text]"/>
      <dgm:spPr/>
      <dgm:t>
        <a:bodyPr/>
        <a:lstStyle/>
        <a:p>
          <a:r>
            <a:rPr lang="de-AT"/>
            <a:t>Halswender-Schildkröten</a:t>
          </a:r>
        </a:p>
      </dgm:t>
    </dgm:pt>
    <dgm:pt modelId="{81A982D5-3671-4439-A576-6A9F36B2D2DE}" type="parTrans" cxnId="{CED279F0-52F4-478A-B581-5944A5A419CD}">
      <dgm:prSet/>
      <dgm:spPr/>
      <dgm:t>
        <a:bodyPr/>
        <a:lstStyle/>
        <a:p>
          <a:endParaRPr lang="de-AT"/>
        </a:p>
      </dgm:t>
    </dgm:pt>
    <dgm:pt modelId="{0FD7F850-9BA6-44E1-86EA-F5B2CF616115}" type="sibTrans" cxnId="{CED279F0-52F4-478A-B581-5944A5A419CD}">
      <dgm:prSet/>
      <dgm:spPr/>
      <dgm:t>
        <a:bodyPr/>
        <a:lstStyle/>
        <a:p>
          <a:endParaRPr lang="de-AT"/>
        </a:p>
      </dgm:t>
    </dgm:pt>
    <dgm:pt modelId="{328FBEB7-052E-4A1B-A7C2-7888514170E7}">
      <dgm:prSet phldrT="[Text]"/>
      <dgm:spPr/>
      <dgm:t>
        <a:bodyPr/>
        <a:lstStyle/>
        <a:p>
          <a:r>
            <a:rPr lang="de-AT"/>
            <a:t>Schlangenhals-Schildkröten</a:t>
          </a:r>
        </a:p>
      </dgm:t>
    </dgm:pt>
    <dgm:pt modelId="{6BFC3D0B-5BAC-487C-A3E2-D74CAE60C216}" type="parTrans" cxnId="{DA560280-DC93-42A2-8849-3DB804FA4DF3}">
      <dgm:prSet/>
      <dgm:spPr/>
      <dgm:t>
        <a:bodyPr/>
        <a:lstStyle/>
        <a:p>
          <a:endParaRPr lang="de-AT"/>
        </a:p>
      </dgm:t>
    </dgm:pt>
    <dgm:pt modelId="{A2BA7E2A-007B-4B5A-B5D0-2626A9FC816B}" type="sibTrans" cxnId="{DA560280-DC93-42A2-8849-3DB804FA4DF3}">
      <dgm:prSet/>
      <dgm:spPr/>
      <dgm:t>
        <a:bodyPr/>
        <a:lstStyle/>
        <a:p>
          <a:endParaRPr lang="de-AT"/>
        </a:p>
      </dgm:t>
    </dgm:pt>
    <dgm:pt modelId="{03BDAC1B-2FFB-4C8C-B954-33CE8D4F67F0}">
      <dgm:prSet phldrT="[Text]"/>
      <dgm:spPr/>
      <dgm:t>
        <a:bodyPr/>
        <a:lstStyle/>
        <a:p>
          <a:r>
            <a:rPr lang="de-AT"/>
            <a:t>Pelomedusoidea</a:t>
          </a:r>
        </a:p>
      </dgm:t>
    </dgm:pt>
    <dgm:pt modelId="{27A60FF4-1DA1-4154-A63E-9773D78221D1}" type="parTrans" cxnId="{5CF634DD-9340-4143-8FFF-A27855F1A161}">
      <dgm:prSet/>
      <dgm:spPr/>
      <dgm:t>
        <a:bodyPr/>
        <a:lstStyle/>
        <a:p>
          <a:endParaRPr lang="de-AT"/>
        </a:p>
      </dgm:t>
    </dgm:pt>
    <dgm:pt modelId="{670DDDF3-2342-40CF-AC14-F243C97A68B4}" type="sibTrans" cxnId="{5CF634DD-9340-4143-8FFF-A27855F1A161}">
      <dgm:prSet/>
      <dgm:spPr/>
      <dgm:t>
        <a:bodyPr/>
        <a:lstStyle/>
        <a:p>
          <a:endParaRPr lang="de-AT"/>
        </a:p>
      </dgm:t>
    </dgm:pt>
    <dgm:pt modelId="{998C13A8-0FE3-4DB3-B0CE-60B825E2DD4A}">
      <dgm:prSet phldrT="[Text]"/>
      <dgm:spPr/>
      <dgm:t>
        <a:bodyPr/>
        <a:lstStyle/>
        <a:p>
          <a:r>
            <a:rPr lang="de-AT"/>
            <a:t>Pelomedusen-Schildkröten</a:t>
          </a:r>
        </a:p>
      </dgm:t>
    </dgm:pt>
    <dgm:pt modelId="{D920E388-5583-4B37-ABC4-B37D079D17A0}" type="parTrans" cxnId="{0D7043ED-2CA9-4931-8DDC-E86335EB7DAB}">
      <dgm:prSet/>
      <dgm:spPr/>
      <dgm:t>
        <a:bodyPr/>
        <a:lstStyle/>
        <a:p>
          <a:endParaRPr lang="de-AT"/>
        </a:p>
      </dgm:t>
    </dgm:pt>
    <dgm:pt modelId="{F82BA29D-3DCF-424C-92E1-7A1958F7F8C3}" type="sibTrans" cxnId="{0D7043ED-2CA9-4931-8DDC-E86335EB7DAB}">
      <dgm:prSet/>
      <dgm:spPr/>
      <dgm:t>
        <a:bodyPr/>
        <a:lstStyle/>
        <a:p>
          <a:endParaRPr lang="de-AT"/>
        </a:p>
      </dgm:t>
    </dgm:pt>
    <dgm:pt modelId="{9C1497A0-A07F-4F84-BB9B-E1BEB0BFE1DA}">
      <dgm:prSet phldrT="[Text]"/>
      <dgm:spPr/>
      <dgm:t>
        <a:bodyPr/>
        <a:lstStyle/>
        <a:p>
          <a:r>
            <a:rPr lang="de-AT"/>
            <a:t>Podocnemididae</a:t>
          </a:r>
        </a:p>
      </dgm:t>
    </dgm:pt>
    <dgm:pt modelId="{1D29D3DE-9D04-471F-B2B2-5B20A578B281}" type="parTrans" cxnId="{AD6D180E-AA6A-4490-ADD3-767CC39AE97B}">
      <dgm:prSet/>
      <dgm:spPr/>
      <dgm:t>
        <a:bodyPr/>
        <a:lstStyle/>
        <a:p>
          <a:endParaRPr lang="de-AT"/>
        </a:p>
      </dgm:t>
    </dgm:pt>
    <dgm:pt modelId="{EB0E72FB-42D3-4E83-BDFA-45CC1569C684}" type="sibTrans" cxnId="{AD6D180E-AA6A-4490-ADD3-767CC39AE97B}">
      <dgm:prSet/>
      <dgm:spPr/>
      <dgm:t>
        <a:bodyPr/>
        <a:lstStyle/>
        <a:p>
          <a:endParaRPr lang="de-AT"/>
        </a:p>
      </dgm:t>
    </dgm:pt>
    <dgm:pt modelId="{40D196F4-DE5D-43D8-8F38-C193DF0A989D}" type="pres">
      <dgm:prSet presAssocID="{A917C617-78DB-482D-AE9A-DA431306F5A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DF8D3BB1-3ADD-4B49-8E0D-49B188C89650}" type="pres">
      <dgm:prSet presAssocID="{7FFB1E8F-0962-4C84-AFF3-9344ACA2BF53}" presName="hierRoot1" presStyleCnt="0">
        <dgm:presLayoutVars>
          <dgm:hierBranch val="init"/>
        </dgm:presLayoutVars>
      </dgm:prSet>
      <dgm:spPr/>
    </dgm:pt>
    <dgm:pt modelId="{0D30A6DF-7DF7-40F5-A96A-4B184F662BF6}" type="pres">
      <dgm:prSet presAssocID="{7FFB1E8F-0962-4C84-AFF3-9344ACA2BF53}" presName="rootComposite1" presStyleCnt="0"/>
      <dgm:spPr/>
    </dgm:pt>
    <dgm:pt modelId="{6E638D19-E5EA-4A4B-8F49-EEB8C0FA30E4}" type="pres">
      <dgm:prSet presAssocID="{7FFB1E8F-0962-4C84-AFF3-9344ACA2BF53}" presName="rootText1" presStyleLbl="node0" presStyleIdx="0" presStyleCnt="1">
        <dgm:presLayoutVars>
          <dgm:chPref val="3"/>
        </dgm:presLayoutVars>
      </dgm:prSet>
      <dgm:spPr/>
    </dgm:pt>
    <dgm:pt modelId="{5C530432-30BC-4257-AA2A-E5379987D83E}" type="pres">
      <dgm:prSet presAssocID="{7FFB1E8F-0962-4C84-AFF3-9344ACA2BF53}" presName="rootConnector1" presStyleLbl="node1" presStyleIdx="0" presStyleCnt="0"/>
      <dgm:spPr/>
    </dgm:pt>
    <dgm:pt modelId="{088B34E0-6BB9-4045-AF37-38F5332B269A}" type="pres">
      <dgm:prSet presAssocID="{7FFB1E8F-0962-4C84-AFF3-9344ACA2BF53}" presName="hierChild2" presStyleCnt="0"/>
      <dgm:spPr/>
    </dgm:pt>
    <dgm:pt modelId="{C5FBAF2B-25EB-4A44-808C-D63C0749C786}" type="pres">
      <dgm:prSet presAssocID="{6BFC3D0B-5BAC-487C-A3E2-D74CAE60C216}" presName="Name37" presStyleLbl="parChTrans1D2" presStyleIdx="0" presStyleCnt="2"/>
      <dgm:spPr/>
    </dgm:pt>
    <dgm:pt modelId="{15915930-32F2-43B2-88E7-2D874578E7BB}" type="pres">
      <dgm:prSet presAssocID="{328FBEB7-052E-4A1B-A7C2-7888514170E7}" presName="hierRoot2" presStyleCnt="0">
        <dgm:presLayoutVars>
          <dgm:hierBranch val="init"/>
        </dgm:presLayoutVars>
      </dgm:prSet>
      <dgm:spPr/>
    </dgm:pt>
    <dgm:pt modelId="{8A533061-F12D-4D6E-9196-D2CB82F061ED}" type="pres">
      <dgm:prSet presAssocID="{328FBEB7-052E-4A1B-A7C2-7888514170E7}" presName="rootComposite" presStyleCnt="0"/>
      <dgm:spPr/>
    </dgm:pt>
    <dgm:pt modelId="{36487303-7CA0-4443-8337-F7F17921B407}" type="pres">
      <dgm:prSet presAssocID="{328FBEB7-052E-4A1B-A7C2-7888514170E7}" presName="rootText" presStyleLbl="node2" presStyleIdx="0" presStyleCnt="2">
        <dgm:presLayoutVars>
          <dgm:chPref val="3"/>
        </dgm:presLayoutVars>
      </dgm:prSet>
      <dgm:spPr/>
    </dgm:pt>
    <dgm:pt modelId="{CDF20EBA-DD16-478F-93A3-DCD8D1FFBB60}" type="pres">
      <dgm:prSet presAssocID="{328FBEB7-052E-4A1B-A7C2-7888514170E7}" presName="rootConnector" presStyleLbl="node2" presStyleIdx="0" presStyleCnt="2"/>
      <dgm:spPr/>
    </dgm:pt>
    <dgm:pt modelId="{A5B942D7-3FC2-4221-A538-6DD8647F391C}" type="pres">
      <dgm:prSet presAssocID="{328FBEB7-052E-4A1B-A7C2-7888514170E7}" presName="hierChild4" presStyleCnt="0"/>
      <dgm:spPr/>
    </dgm:pt>
    <dgm:pt modelId="{48996ED5-7686-45D3-8A5F-13586F8AE20E}" type="pres">
      <dgm:prSet presAssocID="{328FBEB7-052E-4A1B-A7C2-7888514170E7}" presName="hierChild5" presStyleCnt="0"/>
      <dgm:spPr/>
    </dgm:pt>
    <dgm:pt modelId="{D2F4D7BA-EB7D-4307-8F46-8DD8BEB5DC23}" type="pres">
      <dgm:prSet presAssocID="{27A60FF4-1DA1-4154-A63E-9773D78221D1}" presName="Name37" presStyleLbl="parChTrans1D2" presStyleIdx="1" presStyleCnt="2"/>
      <dgm:spPr/>
    </dgm:pt>
    <dgm:pt modelId="{4E378B98-A959-4274-9422-2326A97FA07F}" type="pres">
      <dgm:prSet presAssocID="{03BDAC1B-2FFB-4C8C-B954-33CE8D4F67F0}" presName="hierRoot2" presStyleCnt="0">
        <dgm:presLayoutVars>
          <dgm:hierBranch val="init"/>
        </dgm:presLayoutVars>
      </dgm:prSet>
      <dgm:spPr/>
    </dgm:pt>
    <dgm:pt modelId="{09F9969E-5C1A-42AF-AD09-73A08E4BA8F2}" type="pres">
      <dgm:prSet presAssocID="{03BDAC1B-2FFB-4C8C-B954-33CE8D4F67F0}" presName="rootComposite" presStyleCnt="0"/>
      <dgm:spPr/>
    </dgm:pt>
    <dgm:pt modelId="{8FF1511C-AF38-4427-A262-0FB2739879F5}" type="pres">
      <dgm:prSet presAssocID="{03BDAC1B-2FFB-4C8C-B954-33CE8D4F67F0}" presName="rootText" presStyleLbl="node2" presStyleIdx="1" presStyleCnt="2">
        <dgm:presLayoutVars>
          <dgm:chPref val="3"/>
        </dgm:presLayoutVars>
      </dgm:prSet>
      <dgm:spPr/>
    </dgm:pt>
    <dgm:pt modelId="{E6E145C5-7E73-436F-BA1F-85699459880B}" type="pres">
      <dgm:prSet presAssocID="{03BDAC1B-2FFB-4C8C-B954-33CE8D4F67F0}" presName="rootConnector" presStyleLbl="node2" presStyleIdx="1" presStyleCnt="2"/>
      <dgm:spPr/>
    </dgm:pt>
    <dgm:pt modelId="{2A85A684-5B78-46EF-A9E5-59267D9D764C}" type="pres">
      <dgm:prSet presAssocID="{03BDAC1B-2FFB-4C8C-B954-33CE8D4F67F0}" presName="hierChild4" presStyleCnt="0"/>
      <dgm:spPr/>
    </dgm:pt>
    <dgm:pt modelId="{F9D704DE-82D9-4D0A-AE43-DB48C6F5D8C4}" type="pres">
      <dgm:prSet presAssocID="{D920E388-5583-4B37-ABC4-B37D079D17A0}" presName="Name37" presStyleLbl="parChTrans1D3" presStyleIdx="0" presStyleCnt="2"/>
      <dgm:spPr/>
    </dgm:pt>
    <dgm:pt modelId="{0E22EC2E-B964-4DED-9A6A-D749A8C1526E}" type="pres">
      <dgm:prSet presAssocID="{998C13A8-0FE3-4DB3-B0CE-60B825E2DD4A}" presName="hierRoot2" presStyleCnt="0">
        <dgm:presLayoutVars>
          <dgm:hierBranch val="init"/>
        </dgm:presLayoutVars>
      </dgm:prSet>
      <dgm:spPr/>
    </dgm:pt>
    <dgm:pt modelId="{EF1D8FF4-0B5A-4F98-9A22-B9AF8F94F009}" type="pres">
      <dgm:prSet presAssocID="{998C13A8-0FE3-4DB3-B0CE-60B825E2DD4A}" presName="rootComposite" presStyleCnt="0"/>
      <dgm:spPr/>
    </dgm:pt>
    <dgm:pt modelId="{37550AC9-1113-44D2-ABF2-44F1C6DB1441}" type="pres">
      <dgm:prSet presAssocID="{998C13A8-0FE3-4DB3-B0CE-60B825E2DD4A}" presName="rootText" presStyleLbl="node3" presStyleIdx="0" presStyleCnt="2">
        <dgm:presLayoutVars>
          <dgm:chPref val="3"/>
        </dgm:presLayoutVars>
      </dgm:prSet>
      <dgm:spPr/>
    </dgm:pt>
    <dgm:pt modelId="{0E08C43E-1289-474D-81D1-FA2B70350DBB}" type="pres">
      <dgm:prSet presAssocID="{998C13A8-0FE3-4DB3-B0CE-60B825E2DD4A}" presName="rootConnector" presStyleLbl="node3" presStyleIdx="0" presStyleCnt="2"/>
      <dgm:spPr/>
    </dgm:pt>
    <dgm:pt modelId="{6C6A02B9-6D9E-4CB8-97EE-8027A52BDF26}" type="pres">
      <dgm:prSet presAssocID="{998C13A8-0FE3-4DB3-B0CE-60B825E2DD4A}" presName="hierChild4" presStyleCnt="0"/>
      <dgm:spPr/>
    </dgm:pt>
    <dgm:pt modelId="{1CF60BF9-5123-416E-8E8F-1DB10707A149}" type="pres">
      <dgm:prSet presAssocID="{998C13A8-0FE3-4DB3-B0CE-60B825E2DD4A}" presName="hierChild5" presStyleCnt="0"/>
      <dgm:spPr/>
    </dgm:pt>
    <dgm:pt modelId="{9B23135F-D6E4-4738-BDD3-DB31E1CDCB99}" type="pres">
      <dgm:prSet presAssocID="{1D29D3DE-9D04-471F-B2B2-5B20A578B281}" presName="Name37" presStyleLbl="parChTrans1D3" presStyleIdx="1" presStyleCnt="2"/>
      <dgm:spPr/>
    </dgm:pt>
    <dgm:pt modelId="{0BE97992-25E1-4504-B4D0-71CFFDD286F3}" type="pres">
      <dgm:prSet presAssocID="{9C1497A0-A07F-4F84-BB9B-E1BEB0BFE1DA}" presName="hierRoot2" presStyleCnt="0">
        <dgm:presLayoutVars>
          <dgm:hierBranch val="init"/>
        </dgm:presLayoutVars>
      </dgm:prSet>
      <dgm:spPr/>
    </dgm:pt>
    <dgm:pt modelId="{D8C3D3D5-1D61-4703-9CAF-283239B0EAAD}" type="pres">
      <dgm:prSet presAssocID="{9C1497A0-A07F-4F84-BB9B-E1BEB0BFE1DA}" presName="rootComposite" presStyleCnt="0"/>
      <dgm:spPr/>
    </dgm:pt>
    <dgm:pt modelId="{B8076D01-F98D-489E-AD93-94E2474789BF}" type="pres">
      <dgm:prSet presAssocID="{9C1497A0-A07F-4F84-BB9B-E1BEB0BFE1DA}" presName="rootText" presStyleLbl="node3" presStyleIdx="1" presStyleCnt="2">
        <dgm:presLayoutVars>
          <dgm:chPref val="3"/>
        </dgm:presLayoutVars>
      </dgm:prSet>
      <dgm:spPr/>
    </dgm:pt>
    <dgm:pt modelId="{46076A52-9B0B-4EC9-8873-09A2C237668A}" type="pres">
      <dgm:prSet presAssocID="{9C1497A0-A07F-4F84-BB9B-E1BEB0BFE1DA}" presName="rootConnector" presStyleLbl="node3" presStyleIdx="1" presStyleCnt="2"/>
      <dgm:spPr/>
    </dgm:pt>
    <dgm:pt modelId="{8AAE55BA-E84C-4BB3-8689-5A6587103BCF}" type="pres">
      <dgm:prSet presAssocID="{9C1497A0-A07F-4F84-BB9B-E1BEB0BFE1DA}" presName="hierChild4" presStyleCnt="0"/>
      <dgm:spPr/>
    </dgm:pt>
    <dgm:pt modelId="{61272C45-3198-4FE9-886A-521DB5A10F6B}" type="pres">
      <dgm:prSet presAssocID="{9C1497A0-A07F-4F84-BB9B-E1BEB0BFE1DA}" presName="hierChild5" presStyleCnt="0"/>
      <dgm:spPr/>
    </dgm:pt>
    <dgm:pt modelId="{F8600342-BFEE-4CEE-9D95-C370094C3FF8}" type="pres">
      <dgm:prSet presAssocID="{03BDAC1B-2FFB-4C8C-B954-33CE8D4F67F0}" presName="hierChild5" presStyleCnt="0"/>
      <dgm:spPr/>
    </dgm:pt>
    <dgm:pt modelId="{D12B3FD3-A4B4-4763-88FF-AD662AAB0564}" type="pres">
      <dgm:prSet presAssocID="{7FFB1E8F-0962-4C84-AFF3-9344ACA2BF53}" presName="hierChild3" presStyleCnt="0"/>
      <dgm:spPr/>
    </dgm:pt>
  </dgm:ptLst>
  <dgm:cxnLst>
    <dgm:cxn modelId="{AD6D180E-AA6A-4490-ADD3-767CC39AE97B}" srcId="{03BDAC1B-2FFB-4C8C-B954-33CE8D4F67F0}" destId="{9C1497A0-A07F-4F84-BB9B-E1BEB0BFE1DA}" srcOrd="1" destOrd="0" parTransId="{1D29D3DE-9D04-471F-B2B2-5B20A578B281}" sibTransId="{EB0E72FB-42D3-4E83-BDFA-45CC1569C684}"/>
    <dgm:cxn modelId="{7DA05E12-AC30-41C3-ACE0-24F39AD0F0A7}" type="presOf" srcId="{6BFC3D0B-5BAC-487C-A3E2-D74CAE60C216}" destId="{C5FBAF2B-25EB-4A44-808C-D63C0749C786}" srcOrd="0" destOrd="0" presId="urn:microsoft.com/office/officeart/2005/8/layout/orgChart1"/>
    <dgm:cxn modelId="{9AD00B26-FF30-4EAE-B443-82F9FACB486C}" type="presOf" srcId="{03BDAC1B-2FFB-4C8C-B954-33CE8D4F67F0}" destId="{E6E145C5-7E73-436F-BA1F-85699459880B}" srcOrd="1" destOrd="0" presId="urn:microsoft.com/office/officeart/2005/8/layout/orgChart1"/>
    <dgm:cxn modelId="{2A968132-6C4F-42B8-B65C-9F6ED8632D69}" type="presOf" srcId="{A917C617-78DB-482D-AE9A-DA431306F5A9}" destId="{40D196F4-DE5D-43D8-8F38-C193DF0A989D}" srcOrd="0" destOrd="0" presId="urn:microsoft.com/office/officeart/2005/8/layout/orgChart1"/>
    <dgm:cxn modelId="{C3558041-B6D1-4989-A67B-900FA8935DC5}" type="presOf" srcId="{7FFB1E8F-0962-4C84-AFF3-9344ACA2BF53}" destId="{6E638D19-E5EA-4A4B-8F49-EEB8C0FA30E4}" srcOrd="0" destOrd="0" presId="urn:microsoft.com/office/officeart/2005/8/layout/orgChart1"/>
    <dgm:cxn modelId="{2FAFFC50-46D6-44BF-88D1-3ECF5C97490F}" type="presOf" srcId="{998C13A8-0FE3-4DB3-B0CE-60B825E2DD4A}" destId="{0E08C43E-1289-474D-81D1-FA2B70350DBB}" srcOrd="1" destOrd="0" presId="urn:microsoft.com/office/officeart/2005/8/layout/orgChart1"/>
    <dgm:cxn modelId="{7662D276-378E-4B29-A715-A74C15674EB0}" type="presOf" srcId="{328FBEB7-052E-4A1B-A7C2-7888514170E7}" destId="{36487303-7CA0-4443-8337-F7F17921B407}" srcOrd="0" destOrd="0" presId="urn:microsoft.com/office/officeart/2005/8/layout/orgChart1"/>
    <dgm:cxn modelId="{A75E8759-AE13-4E92-ACD9-9789516F263C}" type="presOf" srcId="{998C13A8-0FE3-4DB3-B0CE-60B825E2DD4A}" destId="{37550AC9-1113-44D2-ABF2-44F1C6DB1441}" srcOrd="0" destOrd="0" presId="urn:microsoft.com/office/officeart/2005/8/layout/orgChart1"/>
    <dgm:cxn modelId="{DA560280-DC93-42A2-8849-3DB804FA4DF3}" srcId="{7FFB1E8F-0962-4C84-AFF3-9344ACA2BF53}" destId="{328FBEB7-052E-4A1B-A7C2-7888514170E7}" srcOrd="0" destOrd="0" parTransId="{6BFC3D0B-5BAC-487C-A3E2-D74CAE60C216}" sibTransId="{A2BA7E2A-007B-4B5A-B5D0-2626A9FC816B}"/>
    <dgm:cxn modelId="{8A3FD88C-A3E2-4ECC-8198-CB23F498E93A}" type="presOf" srcId="{27A60FF4-1DA1-4154-A63E-9773D78221D1}" destId="{D2F4D7BA-EB7D-4307-8F46-8DD8BEB5DC23}" srcOrd="0" destOrd="0" presId="urn:microsoft.com/office/officeart/2005/8/layout/orgChart1"/>
    <dgm:cxn modelId="{BBBF288F-2D4B-4C1F-8A00-FDCC1A82081E}" type="presOf" srcId="{1D29D3DE-9D04-471F-B2B2-5B20A578B281}" destId="{9B23135F-D6E4-4738-BDD3-DB31E1CDCB99}" srcOrd="0" destOrd="0" presId="urn:microsoft.com/office/officeart/2005/8/layout/orgChart1"/>
    <dgm:cxn modelId="{4905409C-DDDE-4401-A585-EC01FAA0A423}" type="presOf" srcId="{328FBEB7-052E-4A1B-A7C2-7888514170E7}" destId="{CDF20EBA-DD16-478F-93A3-DCD8D1FFBB60}" srcOrd="1" destOrd="0" presId="urn:microsoft.com/office/officeart/2005/8/layout/orgChart1"/>
    <dgm:cxn modelId="{116F00B1-BDEC-49A3-A16C-CF08DFF60298}" type="presOf" srcId="{03BDAC1B-2FFB-4C8C-B954-33CE8D4F67F0}" destId="{8FF1511C-AF38-4427-A262-0FB2739879F5}" srcOrd="0" destOrd="0" presId="urn:microsoft.com/office/officeart/2005/8/layout/orgChart1"/>
    <dgm:cxn modelId="{F79C32C1-C695-4383-82A5-8B99D552AB80}" type="presOf" srcId="{D920E388-5583-4B37-ABC4-B37D079D17A0}" destId="{F9D704DE-82D9-4D0A-AE43-DB48C6F5D8C4}" srcOrd="0" destOrd="0" presId="urn:microsoft.com/office/officeart/2005/8/layout/orgChart1"/>
    <dgm:cxn modelId="{DCF1FBC2-6709-4902-8D84-9BD3549FE3AA}" type="presOf" srcId="{9C1497A0-A07F-4F84-BB9B-E1BEB0BFE1DA}" destId="{B8076D01-F98D-489E-AD93-94E2474789BF}" srcOrd="0" destOrd="0" presId="urn:microsoft.com/office/officeart/2005/8/layout/orgChart1"/>
    <dgm:cxn modelId="{DD2477D5-B2D3-40A5-9C53-626DCD7409C1}" type="presOf" srcId="{9C1497A0-A07F-4F84-BB9B-E1BEB0BFE1DA}" destId="{46076A52-9B0B-4EC9-8873-09A2C237668A}" srcOrd="1" destOrd="0" presId="urn:microsoft.com/office/officeart/2005/8/layout/orgChart1"/>
    <dgm:cxn modelId="{5CF634DD-9340-4143-8FFF-A27855F1A161}" srcId="{7FFB1E8F-0962-4C84-AFF3-9344ACA2BF53}" destId="{03BDAC1B-2FFB-4C8C-B954-33CE8D4F67F0}" srcOrd="1" destOrd="0" parTransId="{27A60FF4-1DA1-4154-A63E-9773D78221D1}" sibTransId="{670DDDF3-2342-40CF-AC14-F243C97A68B4}"/>
    <dgm:cxn modelId="{0D7043ED-2CA9-4931-8DDC-E86335EB7DAB}" srcId="{03BDAC1B-2FFB-4C8C-B954-33CE8D4F67F0}" destId="{998C13A8-0FE3-4DB3-B0CE-60B825E2DD4A}" srcOrd="0" destOrd="0" parTransId="{D920E388-5583-4B37-ABC4-B37D079D17A0}" sibTransId="{F82BA29D-3DCF-424C-92E1-7A1958F7F8C3}"/>
    <dgm:cxn modelId="{CED279F0-52F4-478A-B581-5944A5A419CD}" srcId="{A917C617-78DB-482D-AE9A-DA431306F5A9}" destId="{7FFB1E8F-0962-4C84-AFF3-9344ACA2BF53}" srcOrd="0" destOrd="0" parTransId="{81A982D5-3671-4439-A576-6A9F36B2D2DE}" sibTransId="{0FD7F850-9BA6-44E1-86EA-F5B2CF616115}"/>
    <dgm:cxn modelId="{D790B5F4-9AF0-4641-BAF1-8C5E2A03479E}" type="presOf" srcId="{7FFB1E8F-0962-4C84-AFF3-9344ACA2BF53}" destId="{5C530432-30BC-4257-AA2A-E5379987D83E}" srcOrd="1" destOrd="0" presId="urn:microsoft.com/office/officeart/2005/8/layout/orgChart1"/>
    <dgm:cxn modelId="{3AEF01F5-267E-4037-AA7B-38802C49F32B}" type="presParOf" srcId="{40D196F4-DE5D-43D8-8F38-C193DF0A989D}" destId="{DF8D3BB1-3ADD-4B49-8E0D-49B188C89650}" srcOrd="0" destOrd="0" presId="urn:microsoft.com/office/officeart/2005/8/layout/orgChart1"/>
    <dgm:cxn modelId="{8C5275FA-27C8-4A99-A4AC-1CE64D8F5136}" type="presParOf" srcId="{DF8D3BB1-3ADD-4B49-8E0D-49B188C89650}" destId="{0D30A6DF-7DF7-40F5-A96A-4B184F662BF6}" srcOrd="0" destOrd="0" presId="urn:microsoft.com/office/officeart/2005/8/layout/orgChart1"/>
    <dgm:cxn modelId="{71310EFA-34F9-4660-A1AC-F6E84B3CFACD}" type="presParOf" srcId="{0D30A6DF-7DF7-40F5-A96A-4B184F662BF6}" destId="{6E638D19-E5EA-4A4B-8F49-EEB8C0FA30E4}" srcOrd="0" destOrd="0" presId="urn:microsoft.com/office/officeart/2005/8/layout/orgChart1"/>
    <dgm:cxn modelId="{5133B26D-A00B-459D-94CA-9F21C2AF925D}" type="presParOf" srcId="{0D30A6DF-7DF7-40F5-A96A-4B184F662BF6}" destId="{5C530432-30BC-4257-AA2A-E5379987D83E}" srcOrd="1" destOrd="0" presId="urn:microsoft.com/office/officeart/2005/8/layout/orgChart1"/>
    <dgm:cxn modelId="{550EC911-42EA-4384-A7E4-9DA26031BE1D}" type="presParOf" srcId="{DF8D3BB1-3ADD-4B49-8E0D-49B188C89650}" destId="{088B34E0-6BB9-4045-AF37-38F5332B269A}" srcOrd="1" destOrd="0" presId="urn:microsoft.com/office/officeart/2005/8/layout/orgChart1"/>
    <dgm:cxn modelId="{F60875DE-7C49-468B-9AA1-50A1099254A3}" type="presParOf" srcId="{088B34E0-6BB9-4045-AF37-38F5332B269A}" destId="{C5FBAF2B-25EB-4A44-808C-D63C0749C786}" srcOrd="0" destOrd="0" presId="urn:microsoft.com/office/officeart/2005/8/layout/orgChart1"/>
    <dgm:cxn modelId="{AD194700-DE56-44C8-AE04-A7EBA4612D62}" type="presParOf" srcId="{088B34E0-6BB9-4045-AF37-38F5332B269A}" destId="{15915930-32F2-43B2-88E7-2D874578E7BB}" srcOrd="1" destOrd="0" presId="urn:microsoft.com/office/officeart/2005/8/layout/orgChart1"/>
    <dgm:cxn modelId="{5FEC7FDD-A136-4C4F-A725-9B725475C19A}" type="presParOf" srcId="{15915930-32F2-43B2-88E7-2D874578E7BB}" destId="{8A533061-F12D-4D6E-9196-D2CB82F061ED}" srcOrd="0" destOrd="0" presId="urn:microsoft.com/office/officeart/2005/8/layout/orgChart1"/>
    <dgm:cxn modelId="{C3228899-EA3D-418A-BC93-637AEF396791}" type="presParOf" srcId="{8A533061-F12D-4D6E-9196-D2CB82F061ED}" destId="{36487303-7CA0-4443-8337-F7F17921B407}" srcOrd="0" destOrd="0" presId="urn:microsoft.com/office/officeart/2005/8/layout/orgChart1"/>
    <dgm:cxn modelId="{EA48245E-611F-4ED5-BDB2-BBA164FD2D1A}" type="presParOf" srcId="{8A533061-F12D-4D6E-9196-D2CB82F061ED}" destId="{CDF20EBA-DD16-478F-93A3-DCD8D1FFBB60}" srcOrd="1" destOrd="0" presId="urn:microsoft.com/office/officeart/2005/8/layout/orgChart1"/>
    <dgm:cxn modelId="{A538AFD2-717A-44B1-8080-6E8131D5697E}" type="presParOf" srcId="{15915930-32F2-43B2-88E7-2D874578E7BB}" destId="{A5B942D7-3FC2-4221-A538-6DD8647F391C}" srcOrd="1" destOrd="0" presId="urn:microsoft.com/office/officeart/2005/8/layout/orgChart1"/>
    <dgm:cxn modelId="{277F5A07-FC12-4FA3-9A73-01DDEA03370D}" type="presParOf" srcId="{15915930-32F2-43B2-88E7-2D874578E7BB}" destId="{48996ED5-7686-45D3-8A5F-13586F8AE20E}" srcOrd="2" destOrd="0" presId="urn:microsoft.com/office/officeart/2005/8/layout/orgChart1"/>
    <dgm:cxn modelId="{125CDC4F-37C8-4113-B56C-EB1B60493231}" type="presParOf" srcId="{088B34E0-6BB9-4045-AF37-38F5332B269A}" destId="{D2F4D7BA-EB7D-4307-8F46-8DD8BEB5DC23}" srcOrd="2" destOrd="0" presId="urn:microsoft.com/office/officeart/2005/8/layout/orgChart1"/>
    <dgm:cxn modelId="{E1D06FD5-418D-4403-81E1-2014FD6194DF}" type="presParOf" srcId="{088B34E0-6BB9-4045-AF37-38F5332B269A}" destId="{4E378B98-A959-4274-9422-2326A97FA07F}" srcOrd="3" destOrd="0" presId="urn:microsoft.com/office/officeart/2005/8/layout/orgChart1"/>
    <dgm:cxn modelId="{DF388A18-DBF6-4197-883E-49FF05052750}" type="presParOf" srcId="{4E378B98-A959-4274-9422-2326A97FA07F}" destId="{09F9969E-5C1A-42AF-AD09-73A08E4BA8F2}" srcOrd="0" destOrd="0" presId="urn:microsoft.com/office/officeart/2005/8/layout/orgChart1"/>
    <dgm:cxn modelId="{AC5F3F78-2FB1-430D-BB0E-A0E304ABCAD2}" type="presParOf" srcId="{09F9969E-5C1A-42AF-AD09-73A08E4BA8F2}" destId="{8FF1511C-AF38-4427-A262-0FB2739879F5}" srcOrd="0" destOrd="0" presId="urn:microsoft.com/office/officeart/2005/8/layout/orgChart1"/>
    <dgm:cxn modelId="{3271230B-61F9-493F-BF1A-E0F85C40F73B}" type="presParOf" srcId="{09F9969E-5C1A-42AF-AD09-73A08E4BA8F2}" destId="{E6E145C5-7E73-436F-BA1F-85699459880B}" srcOrd="1" destOrd="0" presId="urn:microsoft.com/office/officeart/2005/8/layout/orgChart1"/>
    <dgm:cxn modelId="{9EC28335-3FD5-4906-8505-C09BF2924839}" type="presParOf" srcId="{4E378B98-A959-4274-9422-2326A97FA07F}" destId="{2A85A684-5B78-46EF-A9E5-59267D9D764C}" srcOrd="1" destOrd="0" presId="urn:microsoft.com/office/officeart/2005/8/layout/orgChart1"/>
    <dgm:cxn modelId="{295C0B05-4721-4455-9E35-3AB58B18FF9B}" type="presParOf" srcId="{2A85A684-5B78-46EF-A9E5-59267D9D764C}" destId="{F9D704DE-82D9-4D0A-AE43-DB48C6F5D8C4}" srcOrd="0" destOrd="0" presId="urn:microsoft.com/office/officeart/2005/8/layout/orgChart1"/>
    <dgm:cxn modelId="{12F0C4F8-A1A5-4CFF-A6CC-E2F0A37CADA7}" type="presParOf" srcId="{2A85A684-5B78-46EF-A9E5-59267D9D764C}" destId="{0E22EC2E-B964-4DED-9A6A-D749A8C1526E}" srcOrd="1" destOrd="0" presId="urn:microsoft.com/office/officeart/2005/8/layout/orgChart1"/>
    <dgm:cxn modelId="{2D3645E8-E728-4307-B6E3-B8D115643871}" type="presParOf" srcId="{0E22EC2E-B964-4DED-9A6A-D749A8C1526E}" destId="{EF1D8FF4-0B5A-4F98-9A22-B9AF8F94F009}" srcOrd="0" destOrd="0" presId="urn:microsoft.com/office/officeart/2005/8/layout/orgChart1"/>
    <dgm:cxn modelId="{2541162C-743C-4D89-B4A7-574BA48A55B2}" type="presParOf" srcId="{EF1D8FF4-0B5A-4F98-9A22-B9AF8F94F009}" destId="{37550AC9-1113-44D2-ABF2-44F1C6DB1441}" srcOrd="0" destOrd="0" presId="urn:microsoft.com/office/officeart/2005/8/layout/orgChart1"/>
    <dgm:cxn modelId="{9E548391-4D2D-4EAD-A50C-4D4A260FB606}" type="presParOf" srcId="{EF1D8FF4-0B5A-4F98-9A22-B9AF8F94F009}" destId="{0E08C43E-1289-474D-81D1-FA2B70350DBB}" srcOrd="1" destOrd="0" presId="urn:microsoft.com/office/officeart/2005/8/layout/orgChart1"/>
    <dgm:cxn modelId="{3C32D6D1-ACCF-448B-B619-5644A4195511}" type="presParOf" srcId="{0E22EC2E-B964-4DED-9A6A-D749A8C1526E}" destId="{6C6A02B9-6D9E-4CB8-97EE-8027A52BDF26}" srcOrd="1" destOrd="0" presId="urn:microsoft.com/office/officeart/2005/8/layout/orgChart1"/>
    <dgm:cxn modelId="{2FE63DB2-06E8-4F26-8431-A62EFADA2456}" type="presParOf" srcId="{0E22EC2E-B964-4DED-9A6A-D749A8C1526E}" destId="{1CF60BF9-5123-416E-8E8F-1DB10707A149}" srcOrd="2" destOrd="0" presId="urn:microsoft.com/office/officeart/2005/8/layout/orgChart1"/>
    <dgm:cxn modelId="{CEDA2A25-F4F1-4395-AEC2-2861AE28ADC2}" type="presParOf" srcId="{2A85A684-5B78-46EF-A9E5-59267D9D764C}" destId="{9B23135F-D6E4-4738-BDD3-DB31E1CDCB99}" srcOrd="2" destOrd="0" presId="urn:microsoft.com/office/officeart/2005/8/layout/orgChart1"/>
    <dgm:cxn modelId="{B7225B86-A767-47AE-8CFB-9FF460E62BD4}" type="presParOf" srcId="{2A85A684-5B78-46EF-A9E5-59267D9D764C}" destId="{0BE97992-25E1-4504-B4D0-71CFFDD286F3}" srcOrd="3" destOrd="0" presId="urn:microsoft.com/office/officeart/2005/8/layout/orgChart1"/>
    <dgm:cxn modelId="{1A36878D-0CBB-40CA-837E-CA2AF0FAFCF1}" type="presParOf" srcId="{0BE97992-25E1-4504-B4D0-71CFFDD286F3}" destId="{D8C3D3D5-1D61-4703-9CAF-283239B0EAAD}" srcOrd="0" destOrd="0" presId="urn:microsoft.com/office/officeart/2005/8/layout/orgChart1"/>
    <dgm:cxn modelId="{BACF03CA-E508-41D8-AC76-0F914582F6BE}" type="presParOf" srcId="{D8C3D3D5-1D61-4703-9CAF-283239B0EAAD}" destId="{B8076D01-F98D-489E-AD93-94E2474789BF}" srcOrd="0" destOrd="0" presId="urn:microsoft.com/office/officeart/2005/8/layout/orgChart1"/>
    <dgm:cxn modelId="{78D3DF18-4EE3-4094-B67C-3ABB3372E99B}" type="presParOf" srcId="{D8C3D3D5-1D61-4703-9CAF-283239B0EAAD}" destId="{46076A52-9B0B-4EC9-8873-09A2C237668A}" srcOrd="1" destOrd="0" presId="urn:microsoft.com/office/officeart/2005/8/layout/orgChart1"/>
    <dgm:cxn modelId="{F10D1BF9-9AC5-43F6-AD79-BCEFDB6157B8}" type="presParOf" srcId="{0BE97992-25E1-4504-B4D0-71CFFDD286F3}" destId="{8AAE55BA-E84C-4BB3-8689-5A6587103BCF}" srcOrd="1" destOrd="0" presId="urn:microsoft.com/office/officeart/2005/8/layout/orgChart1"/>
    <dgm:cxn modelId="{43170236-9DF9-4CE6-A0A7-B0985F462328}" type="presParOf" srcId="{0BE97992-25E1-4504-B4D0-71CFFDD286F3}" destId="{61272C45-3198-4FE9-886A-521DB5A10F6B}" srcOrd="2" destOrd="0" presId="urn:microsoft.com/office/officeart/2005/8/layout/orgChart1"/>
    <dgm:cxn modelId="{89AA48E0-D0F2-4F5A-841E-C53DDE379C76}" type="presParOf" srcId="{4E378B98-A959-4274-9422-2326A97FA07F}" destId="{F8600342-BFEE-4CEE-9D95-C370094C3FF8}" srcOrd="2" destOrd="0" presId="urn:microsoft.com/office/officeart/2005/8/layout/orgChart1"/>
    <dgm:cxn modelId="{15645F10-3F63-4527-B5AD-7A157C3C7FF6}" type="presParOf" srcId="{DF8D3BB1-3ADD-4B49-8E0D-49B188C89650}" destId="{D12B3FD3-A4B4-4763-88FF-AD662AAB056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5D25C8-174E-40D8-AD6E-0BECDED58E42}">
      <dsp:nvSpPr>
        <dsp:cNvPr id="0" name=""/>
        <dsp:cNvSpPr/>
      </dsp:nvSpPr>
      <dsp:spPr>
        <a:xfrm>
          <a:off x="5006455" y="1610907"/>
          <a:ext cx="152007" cy="11856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5654"/>
              </a:lnTo>
              <a:lnTo>
                <a:pt x="152007" y="118565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F4669B-1B60-4168-9476-5204FDE01C28}">
      <dsp:nvSpPr>
        <dsp:cNvPr id="0" name=""/>
        <dsp:cNvSpPr/>
      </dsp:nvSpPr>
      <dsp:spPr>
        <a:xfrm>
          <a:off x="5006455" y="1610907"/>
          <a:ext cx="152007" cy="4661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6154"/>
              </a:lnTo>
              <a:lnTo>
                <a:pt x="152007" y="46615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CA0315-760A-4074-96EB-53A3D32AF005}">
      <dsp:nvSpPr>
        <dsp:cNvPr id="0" name=""/>
        <dsp:cNvSpPr/>
      </dsp:nvSpPr>
      <dsp:spPr>
        <a:xfrm>
          <a:off x="2959427" y="891407"/>
          <a:ext cx="2452379" cy="2128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404"/>
              </a:lnTo>
              <a:lnTo>
                <a:pt x="2452379" y="106404"/>
              </a:lnTo>
              <a:lnTo>
                <a:pt x="2452379" y="21280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120481-3BB5-4C99-B419-B3536B5DCD5C}">
      <dsp:nvSpPr>
        <dsp:cNvPr id="0" name=""/>
        <dsp:cNvSpPr/>
      </dsp:nvSpPr>
      <dsp:spPr>
        <a:xfrm>
          <a:off x="3780265" y="1610907"/>
          <a:ext cx="152007" cy="11856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5654"/>
              </a:lnTo>
              <a:lnTo>
                <a:pt x="152007" y="118565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D97D8F-7A64-4D69-922C-B8034574CC8D}">
      <dsp:nvSpPr>
        <dsp:cNvPr id="0" name=""/>
        <dsp:cNvSpPr/>
      </dsp:nvSpPr>
      <dsp:spPr>
        <a:xfrm>
          <a:off x="3780265" y="1610907"/>
          <a:ext cx="152007" cy="4661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6154"/>
              </a:lnTo>
              <a:lnTo>
                <a:pt x="152007" y="46615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1E11D2-C25E-424C-B4AB-6A5A3B031013}">
      <dsp:nvSpPr>
        <dsp:cNvPr id="0" name=""/>
        <dsp:cNvSpPr/>
      </dsp:nvSpPr>
      <dsp:spPr>
        <a:xfrm>
          <a:off x="2959427" y="891407"/>
          <a:ext cx="1226189" cy="2128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404"/>
              </a:lnTo>
              <a:lnTo>
                <a:pt x="1226189" y="106404"/>
              </a:lnTo>
              <a:lnTo>
                <a:pt x="1226189" y="21280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09C349-7D69-49D5-AD29-651531AD2F94}">
      <dsp:nvSpPr>
        <dsp:cNvPr id="0" name=""/>
        <dsp:cNvSpPr/>
      </dsp:nvSpPr>
      <dsp:spPr>
        <a:xfrm>
          <a:off x="2554075" y="1610907"/>
          <a:ext cx="152007" cy="26246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24654"/>
              </a:lnTo>
              <a:lnTo>
                <a:pt x="152007" y="262465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5899B8-639B-482F-ADC1-7A47513F5606}">
      <dsp:nvSpPr>
        <dsp:cNvPr id="0" name=""/>
        <dsp:cNvSpPr/>
      </dsp:nvSpPr>
      <dsp:spPr>
        <a:xfrm>
          <a:off x="2554075" y="1610907"/>
          <a:ext cx="152007" cy="19051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5154"/>
              </a:lnTo>
              <a:lnTo>
                <a:pt x="152007" y="190515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6A5F3B-559D-497B-AE53-C4EE11339635}">
      <dsp:nvSpPr>
        <dsp:cNvPr id="0" name=""/>
        <dsp:cNvSpPr/>
      </dsp:nvSpPr>
      <dsp:spPr>
        <a:xfrm>
          <a:off x="2554075" y="1610907"/>
          <a:ext cx="152007" cy="11856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5654"/>
              </a:lnTo>
              <a:lnTo>
                <a:pt x="152007" y="118565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562230-A42E-4A54-91CB-6E49886226CE}">
      <dsp:nvSpPr>
        <dsp:cNvPr id="0" name=""/>
        <dsp:cNvSpPr/>
      </dsp:nvSpPr>
      <dsp:spPr>
        <a:xfrm>
          <a:off x="2554075" y="1610907"/>
          <a:ext cx="152007" cy="4661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6154"/>
              </a:lnTo>
              <a:lnTo>
                <a:pt x="152007" y="46615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7C643B-AFF3-4E8D-AEDF-8C22C4EB2FB0}">
      <dsp:nvSpPr>
        <dsp:cNvPr id="0" name=""/>
        <dsp:cNvSpPr/>
      </dsp:nvSpPr>
      <dsp:spPr>
        <a:xfrm>
          <a:off x="2913707" y="891407"/>
          <a:ext cx="91440" cy="21280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280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5C6C0D-40AB-4E44-B083-CA5FA1BB5C26}">
      <dsp:nvSpPr>
        <dsp:cNvPr id="0" name=""/>
        <dsp:cNvSpPr/>
      </dsp:nvSpPr>
      <dsp:spPr>
        <a:xfrm>
          <a:off x="1327885" y="1610907"/>
          <a:ext cx="152007" cy="4661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6154"/>
              </a:lnTo>
              <a:lnTo>
                <a:pt x="152007" y="46615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AD02EF-E5D7-4C51-B45B-9BCF94D2571F}">
      <dsp:nvSpPr>
        <dsp:cNvPr id="0" name=""/>
        <dsp:cNvSpPr/>
      </dsp:nvSpPr>
      <dsp:spPr>
        <a:xfrm>
          <a:off x="1733237" y="891407"/>
          <a:ext cx="1226189" cy="212809"/>
        </a:xfrm>
        <a:custGeom>
          <a:avLst/>
          <a:gdLst/>
          <a:ahLst/>
          <a:cxnLst/>
          <a:rect l="0" t="0" r="0" b="0"/>
          <a:pathLst>
            <a:path>
              <a:moveTo>
                <a:pt x="1226189" y="0"/>
              </a:moveTo>
              <a:lnTo>
                <a:pt x="1226189" y="106404"/>
              </a:lnTo>
              <a:lnTo>
                <a:pt x="0" y="106404"/>
              </a:lnTo>
              <a:lnTo>
                <a:pt x="0" y="21280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930EF5-AD11-49CD-84CD-CF7767DB25B7}">
      <dsp:nvSpPr>
        <dsp:cNvPr id="0" name=""/>
        <dsp:cNvSpPr/>
      </dsp:nvSpPr>
      <dsp:spPr>
        <a:xfrm>
          <a:off x="101695" y="1610907"/>
          <a:ext cx="152007" cy="19051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5154"/>
              </a:lnTo>
              <a:lnTo>
                <a:pt x="152007" y="190515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21B9EC-BFCB-42BF-8DC0-6BEAA7A1EAFF}">
      <dsp:nvSpPr>
        <dsp:cNvPr id="0" name=""/>
        <dsp:cNvSpPr/>
      </dsp:nvSpPr>
      <dsp:spPr>
        <a:xfrm>
          <a:off x="101695" y="1610907"/>
          <a:ext cx="152007" cy="11856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5654"/>
              </a:lnTo>
              <a:lnTo>
                <a:pt x="152007" y="118565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C8DA79-9A64-449A-A9C0-A8EA11D48875}">
      <dsp:nvSpPr>
        <dsp:cNvPr id="0" name=""/>
        <dsp:cNvSpPr/>
      </dsp:nvSpPr>
      <dsp:spPr>
        <a:xfrm>
          <a:off x="101695" y="1610907"/>
          <a:ext cx="152007" cy="4661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6154"/>
              </a:lnTo>
              <a:lnTo>
                <a:pt x="152007" y="46615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0D8A81-BB61-4A83-B75E-6EF363606129}">
      <dsp:nvSpPr>
        <dsp:cNvPr id="0" name=""/>
        <dsp:cNvSpPr/>
      </dsp:nvSpPr>
      <dsp:spPr>
        <a:xfrm>
          <a:off x="507047" y="891407"/>
          <a:ext cx="2452379" cy="212809"/>
        </a:xfrm>
        <a:custGeom>
          <a:avLst/>
          <a:gdLst/>
          <a:ahLst/>
          <a:cxnLst/>
          <a:rect l="0" t="0" r="0" b="0"/>
          <a:pathLst>
            <a:path>
              <a:moveTo>
                <a:pt x="2452379" y="0"/>
              </a:moveTo>
              <a:lnTo>
                <a:pt x="2452379" y="106404"/>
              </a:lnTo>
              <a:lnTo>
                <a:pt x="0" y="106404"/>
              </a:lnTo>
              <a:lnTo>
                <a:pt x="0" y="21280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904608-0101-4E54-A482-4BA1C248AB05}">
      <dsp:nvSpPr>
        <dsp:cNvPr id="0" name=""/>
        <dsp:cNvSpPr/>
      </dsp:nvSpPr>
      <dsp:spPr>
        <a:xfrm>
          <a:off x="2452737" y="384717"/>
          <a:ext cx="1013380" cy="50669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kern="1200"/>
            <a:t>Halsberger-Schildkröten</a:t>
          </a:r>
          <a:endParaRPr lang="de-AT" sz="1200" kern="1200"/>
        </a:p>
      </dsp:txBody>
      <dsp:txXfrm>
        <a:off x="2452737" y="384717"/>
        <a:ext cx="1013380" cy="506690"/>
      </dsp:txXfrm>
    </dsp:sp>
    <dsp:sp modelId="{F2EADD63-60AE-4B46-802D-CF3D84BA4452}">
      <dsp:nvSpPr>
        <dsp:cNvPr id="0" name=""/>
        <dsp:cNvSpPr/>
      </dsp:nvSpPr>
      <dsp:spPr>
        <a:xfrm>
          <a:off x="357" y="1104217"/>
          <a:ext cx="1013380" cy="50669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kern="1200"/>
            <a:t>Chelonioidea</a:t>
          </a:r>
          <a:endParaRPr lang="de-AT" sz="1200" kern="1200"/>
        </a:p>
      </dsp:txBody>
      <dsp:txXfrm>
        <a:off x="357" y="1104217"/>
        <a:ext cx="1013380" cy="506690"/>
      </dsp:txXfrm>
    </dsp:sp>
    <dsp:sp modelId="{148EC874-2A3B-4080-A2F3-B85B76C33A30}">
      <dsp:nvSpPr>
        <dsp:cNvPr id="0" name=""/>
        <dsp:cNvSpPr/>
      </dsp:nvSpPr>
      <dsp:spPr>
        <a:xfrm>
          <a:off x="253702" y="1823717"/>
          <a:ext cx="1013380" cy="50669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kern="1200"/>
            <a:t>Meeres-schildkröten</a:t>
          </a:r>
          <a:endParaRPr lang="de-AT" sz="1200" kern="1200"/>
        </a:p>
      </dsp:txBody>
      <dsp:txXfrm>
        <a:off x="253702" y="1823717"/>
        <a:ext cx="1013380" cy="506690"/>
      </dsp:txXfrm>
    </dsp:sp>
    <dsp:sp modelId="{BD2F2EDE-C11E-4E86-95EF-BDE9BE73E6DC}">
      <dsp:nvSpPr>
        <dsp:cNvPr id="0" name=""/>
        <dsp:cNvSpPr/>
      </dsp:nvSpPr>
      <dsp:spPr>
        <a:xfrm>
          <a:off x="253702" y="2543217"/>
          <a:ext cx="1013380" cy="50669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kern="1200"/>
            <a:t>Leder-Schildkröten</a:t>
          </a:r>
          <a:endParaRPr lang="de-AT" sz="1200" kern="1200"/>
        </a:p>
      </dsp:txBody>
      <dsp:txXfrm>
        <a:off x="253702" y="2543217"/>
        <a:ext cx="1013380" cy="506690"/>
      </dsp:txXfrm>
    </dsp:sp>
    <dsp:sp modelId="{206EFE04-1EDB-421C-A4FB-C36132588F01}">
      <dsp:nvSpPr>
        <dsp:cNvPr id="0" name=""/>
        <dsp:cNvSpPr/>
      </dsp:nvSpPr>
      <dsp:spPr>
        <a:xfrm>
          <a:off x="253702" y="3262717"/>
          <a:ext cx="1013380" cy="50669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kern="1200" err="1"/>
            <a:t>Protostegidae</a:t>
          </a:r>
          <a:r>
            <a:rPr lang="de-DE" sz="1200" kern="1200"/>
            <a:t> </a:t>
          </a:r>
          <a:r>
            <a:rPr lang="de-AT" sz="1200" kern="1200"/>
            <a:t>†</a:t>
          </a:r>
        </a:p>
      </dsp:txBody>
      <dsp:txXfrm>
        <a:off x="253702" y="3262717"/>
        <a:ext cx="1013380" cy="506690"/>
      </dsp:txXfrm>
    </dsp:sp>
    <dsp:sp modelId="{E822A3FD-55DB-4033-9CC3-31BD9D32336F}">
      <dsp:nvSpPr>
        <dsp:cNvPr id="0" name=""/>
        <dsp:cNvSpPr/>
      </dsp:nvSpPr>
      <dsp:spPr>
        <a:xfrm>
          <a:off x="1226547" y="1104217"/>
          <a:ext cx="1013380" cy="50669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kern="1200" err="1"/>
            <a:t>Chelydroidea</a:t>
          </a:r>
          <a:endParaRPr lang="de-AT" sz="1200" kern="1200"/>
        </a:p>
      </dsp:txBody>
      <dsp:txXfrm>
        <a:off x="1226547" y="1104217"/>
        <a:ext cx="1013380" cy="506690"/>
      </dsp:txXfrm>
    </dsp:sp>
    <dsp:sp modelId="{DF9CB9F7-5C57-4DB3-970F-9C858905AEE5}">
      <dsp:nvSpPr>
        <dsp:cNvPr id="0" name=""/>
        <dsp:cNvSpPr/>
      </dsp:nvSpPr>
      <dsp:spPr>
        <a:xfrm>
          <a:off x="1479892" y="1823717"/>
          <a:ext cx="1013380" cy="50669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kern="1200"/>
            <a:t>Alligator-schildkröten</a:t>
          </a:r>
          <a:endParaRPr lang="de-AT" sz="1200" kern="1200"/>
        </a:p>
      </dsp:txBody>
      <dsp:txXfrm>
        <a:off x="1479892" y="1823717"/>
        <a:ext cx="1013380" cy="506690"/>
      </dsp:txXfrm>
    </dsp:sp>
    <dsp:sp modelId="{1E092AC1-C5E9-426B-BD63-008F6897E69D}">
      <dsp:nvSpPr>
        <dsp:cNvPr id="0" name=""/>
        <dsp:cNvSpPr/>
      </dsp:nvSpPr>
      <dsp:spPr>
        <a:xfrm>
          <a:off x="2452737" y="1104217"/>
          <a:ext cx="1013380" cy="50669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kern="1200" err="1"/>
            <a:t>Testudinoidea</a:t>
          </a:r>
          <a:endParaRPr lang="de-AT" sz="1200" kern="1200"/>
        </a:p>
      </dsp:txBody>
      <dsp:txXfrm>
        <a:off x="2452737" y="1104217"/>
        <a:ext cx="1013380" cy="506690"/>
      </dsp:txXfrm>
    </dsp:sp>
    <dsp:sp modelId="{36E9FA19-132A-479B-B684-442FB64896A0}">
      <dsp:nvSpPr>
        <dsp:cNvPr id="0" name=""/>
        <dsp:cNvSpPr/>
      </dsp:nvSpPr>
      <dsp:spPr>
        <a:xfrm>
          <a:off x="2706082" y="1823717"/>
          <a:ext cx="1013380" cy="50669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kern="1200"/>
            <a:t>Neuwelt-Sumpf-schildkröten</a:t>
          </a:r>
          <a:endParaRPr lang="de-AT" sz="1200" kern="1200"/>
        </a:p>
      </dsp:txBody>
      <dsp:txXfrm>
        <a:off x="2706082" y="1823717"/>
        <a:ext cx="1013380" cy="506690"/>
      </dsp:txXfrm>
    </dsp:sp>
    <dsp:sp modelId="{C11D6496-5B97-4B86-B56C-D6126D1CA0E5}">
      <dsp:nvSpPr>
        <dsp:cNvPr id="0" name=""/>
        <dsp:cNvSpPr/>
      </dsp:nvSpPr>
      <dsp:spPr>
        <a:xfrm>
          <a:off x="2706082" y="2543217"/>
          <a:ext cx="1013380" cy="50669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kern="1200"/>
            <a:t>Altwelt-Sumpf-schildkröten</a:t>
          </a:r>
          <a:endParaRPr lang="de-AT" sz="1200" kern="1200"/>
        </a:p>
      </dsp:txBody>
      <dsp:txXfrm>
        <a:off x="2706082" y="2543217"/>
        <a:ext cx="1013380" cy="506690"/>
      </dsp:txXfrm>
    </dsp:sp>
    <dsp:sp modelId="{9D24B3C4-5CB2-456E-B60B-EC2ED440FF60}">
      <dsp:nvSpPr>
        <dsp:cNvPr id="0" name=""/>
        <dsp:cNvSpPr/>
      </dsp:nvSpPr>
      <dsp:spPr>
        <a:xfrm>
          <a:off x="2706082" y="3262717"/>
          <a:ext cx="1013380" cy="50669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kern="1200"/>
            <a:t>Land-schildkröten</a:t>
          </a:r>
          <a:endParaRPr lang="de-AT" sz="1200" kern="1200"/>
        </a:p>
      </dsp:txBody>
      <dsp:txXfrm>
        <a:off x="2706082" y="3262717"/>
        <a:ext cx="1013380" cy="506690"/>
      </dsp:txXfrm>
    </dsp:sp>
    <dsp:sp modelId="{FF2EDFB6-13C0-4469-9A94-295A71577866}">
      <dsp:nvSpPr>
        <dsp:cNvPr id="0" name=""/>
        <dsp:cNvSpPr/>
      </dsp:nvSpPr>
      <dsp:spPr>
        <a:xfrm>
          <a:off x="2706082" y="3982217"/>
          <a:ext cx="1013380" cy="50669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kern="1200"/>
            <a:t>Großkopf-schildkröten</a:t>
          </a:r>
          <a:endParaRPr lang="de-AT" sz="1200" kern="1200"/>
        </a:p>
      </dsp:txBody>
      <dsp:txXfrm>
        <a:off x="2706082" y="3982217"/>
        <a:ext cx="1013380" cy="506690"/>
      </dsp:txXfrm>
    </dsp:sp>
    <dsp:sp modelId="{8D1A6797-60CC-4332-8232-4B221DCE2DA3}">
      <dsp:nvSpPr>
        <dsp:cNvPr id="0" name=""/>
        <dsp:cNvSpPr/>
      </dsp:nvSpPr>
      <dsp:spPr>
        <a:xfrm>
          <a:off x="3678927" y="1104217"/>
          <a:ext cx="1013380" cy="50669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kern="1200" err="1"/>
            <a:t>Kinosternoidea</a:t>
          </a:r>
          <a:endParaRPr lang="de-AT" sz="1200" kern="1200"/>
        </a:p>
      </dsp:txBody>
      <dsp:txXfrm>
        <a:off x="3678927" y="1104217"/>
        <a:ext cx="1013380" cy="506690"/>
      </dsp:txXfrm>
    </dsp:sp>
    <dsp:sp modelId="{D4A0BF08-57B9-4486-8765-61741D75FCE1}">
      <dsp:nvSpPr>
        <dsp:cNvPr id="0" name=""/>
        <dsp:cNvSpPr/>
      </dsp:nvSpPr>
      <dsp:spPr>
        <a:xfrm>
          <a:off x="3932272" y="1823717"/>
          <a:ext cx="1013380" cy="50669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kern="1200"/>
            <a:t>Tabasco-schildkröten</a:t>
          </a:r>
          <a:endParaRPr lang="de-AT" sz="1200" kern="1200"/>
        </a:p>
      </dsp:txBody>
      <dsp:txXfrm>
        <a:off x="3932272" y="1823717"/>
        <a:ext cx="1013380" cy="506690"/>
      </dsp:txXfrm>
    </dsp:sp>
    <dsp:sp modelId="{0874AE8E-185E-49C6-ADD0-4701A00F201C}">
      <dsp:nvSpPr>
        <dsp:cNvPr id="0" name=""/>
        <dsp:cNvSpPr/>
      </dsp:nvSpPr>
      <dsp:spPr>
        <a:xfrm>
          <a:off x="3932272" y="2543217"/>
          <a:ext cx="1013380" cy="50669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kern="1200"/>
            <a:t>Schlamm-schildkröten</a:t>
          </a:r>
          <a:endParaRPr lang="de-AT" sz="1200" kern="1200"/>
        </a:p>
      </dsp:txBody>
      <dsp:txXfrm>
        <a:off x="3932272" y="2543217"/>
        <a:ext cx="1013380" cy="506690"/>
      </dsp:txXfrm>
    </dsp:sp>
    <dsp:sp modelId="{0BCBC202-CB3F-4A9F-BB40-8B424110A3E5}">
      <dsp:nvSpPr>
        <dsp:cNvPr id="0" name=""/>
        <dsp:cNvSpPr/>
      </dsp:nvSpPr>
      <dsp:spPr>
        <a:xfrm>
          <a:off x="4905117" y="1104217"/>
          <a:ext cx="1013380" cy="50669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kern="1200" err="1"/>
            <a:t>Tronychoidea</a:t>
          </a:r>
          <a:endParaRPr lang="de-AT" sz="1200" kern="1200"/>
        </a:p>
      </dsp:txBody>
      <dsp:txXfrm>
        <a:off x="4905117" y="1104217"/>
        <a:ext cx="1013380" cy="506690"/>
      </dsp:txXfrm>
    </dsp:sp>
    <dsp:sp modelId="{CF4311E7-6486-4321-A362-15307DEDB59A}">
      <dsp:nvSpPr>
        <dsp:cNvPr id="0" name=""/>
        <dsp:cNvSpPr/>
      </dsp:nvSpPr>
      <dsp:spPr>
        <a:xfrm>
          <a:off x="5158462" y="1823717"/>
          <a:ext cx="1013380" cy="50669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kern="1200"/>
            <a:t>Weich-schildkröten</a:t>
          </a:r>
          <a:endParaRPr lang="de-AT" sz="1200" kern="1200"/>
        </a:p>
      </dsp:txBody>
      <dsp:txXfrm>
        <a:off x="5158462" y="1823717"/>
        <a:ext cx="1013380" cy="506690"/>
      </dsp:txXfrm>
    </dsp:sp>
    <dsp:sp modelId="{DA60D77F-4A5B-4D64-9880-6DD57CDA93E8}">
      <dsp:nvSpPr>
        <dsp:cNvPr id="0" name=""/>
        <dsp:cNvSpPr/>
      </dsp:nvSpPr>
      <dsp:spPr>
        <a:xfrm>
          <a:off x="5158462" y="2543217"/>
          <a:ext cx="1013380" cy="50669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kern="1200"/>
            <a:t>Papua-Weich-schildkröten</a:t>
          </a:r>
          <a:endParaRPr lang="de-AT" sz="1200" kern="1200"/>
        </a:p>
      </dsp:txBody>
      <dsp:txXfrm>
        <a:off x="5158462" y="2543217"/>
        <a:ext cx="1013380" cy="5066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23135F-D6E4-4738-BDD3-DB31E1CDCB99}">
      <dsp:nvSpPr>
        <dsp:cNvPr id="0" name=""/>
        <dsp:cNvSpPr/>
      </dsp:nvSpPr>
      <dsp:spPr>
        <a:xfrm>
          <a:off x="3180129" y="1422867"/>
          <a:ext cx="176305" cy="13751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75183"/>
              </a:lnTo>
              <a:lnTo>
                <a:pt x="176305" y="1375183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D704DE-82D9-4D0A-AE43-DB48C6F5D8C4}">
      <dsp:nvSpPr>
        <dsp:cNvPr id="0" name=""/>
        <dsp:cNvSpPr/>
      </dsp:nvSpPr>
      <dsp:spPr>
        <a:xfrm>
          <a:off x="3180129" y="1422867"/>
          <a:ext cx="176305" cy="5406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0670"/>
              </a:lnTo>
              <a:lnTo>
                <a:pt x="176305" y="54067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F4D7BA-EB7D-4307-8F46-8DD8BEB5DC23}">
      <dsp:nvSpPr>
        <dsp:cNvPr id="0" name=""/>
        <dsp:cNvSpPr/>
      </dsp:nvSpPr>
      <dsp:spPr>
        <a:xfrm>
          <a:off x="2939178" y="588354"/>
          <a:ext cx="711098" cy="2468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413"/>
              </a:lnTo>
              <a:lnTo>
                <a:pt x="711098" y="123413"/>
              </a:lnTo>
              <a:lnTo>
                <a:pt x="711098" y="24682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FBAF2B-25EB-4A44-808C-D63C0749C786}">
      <dsp:nvSpPr>
        <dsp:cNvPr id="0" name=""/>
        <dsp:cNvSpPr/>
      </dsp:nvSpPr>
      <dsp:spPr>
        <a:xfrm>
          <a:off x="2228079" y="588354"/>
          <a:ext cx="711098" cy="246827"/>
        </a:xfrm>
        <a:custGeom>
          <a:avLst/>
          <a:gdLst/>
          <a:ahLst/>
          <a:cxnLst/>
          <a:rect l="0" t="0" r="0" b="0"/>
          <a:pathLst>
            <a:path>
              <a:moveTo>
                <a:pt x="711098" y="0"/>
              </a:moveTo>
              <a:lnTo>
                <a:pt x="711098" y="123413"/>
              </a:lnTo>
              <a:lnTo>
                <a:pt x="0" y="123413"/>
              </a:lnTo>
              <a:lnTo>
                <a:pt x="0" y="24682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638D19-E5EA-4A4B-8F49-EEB8C0FA30E4}">
      <dsp:nvSpPr>
        <dsp:cNvPr id="0" name=""/>
        <dsp:cNvSpPr/>
      </dsp:nvSpPr>
      <dsp:spPr>
        <a:xfrm>
          <a:off x="2351493" y="669"/>
          <a:ext cx="1175370" cy="58768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1400" kern="1200"/>
            <a:t>Halswender-Schildkröten</a:t>
          </a:r>
        </a:p>
      </dsp:txBody>
      <dsp:txXfrm>
        <a:off x="2351493" y="669"/>
        <a:ext cx="1175370" cy="587685"/>
      </dsp:txXfrm>
    </dsp:sp>
    <dsp:sp modelId="{36487303-7CA0-4443-8337-F7F17921B407}">
      <dsp:nvSpPr>
        <dsp:cNvPr id="0" name=""/>
        <dsp:cNvSpPr/>
      </dsp:nvSpPr>
      <dsp:spPr>
        <a:xfrm>
          <a:off x="1640394" y="835182"/>
          <a:ext cx="1175370" cy="58768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1400" kern="1200"/>
            <a:t>Schlangenhals-Schildkröten</a:t>
          </a:r>
        </a:p>
      </dsp:txBody>
      <dsp:txXfrm>
        <a:off x="1640394" y="835182"/>
        <a:ext cx="1175370" cy="587685"/>
      </dsp:txXfrm>
    </dsp:sp>
    <dsp:sp modelId="{8FF1511C-AF38-4427-A262-0FB2739879F5}">
      <dsp:nvSpPr>
        <dsp:cNvPr id="0" name=""/>
        <dsp:cNvSpPr/>
      </dsp:nvSpPr>
      <dsp:spPr>
        <a:xfrm>
          <a:off x="3062592" y="835182"/>
          <a:ext cx="1175370" cy="58768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1400" kern="1200"/>
            <a:t>Pelomedusoidea</a:t>
          </a:r>
        </a:p>
      </dsp:txBody>
      <dsp:txXfrm>
        <a:off x="3062592" y="835182"/>
        <a:ext cx="1175370" cy="587685"/>
      </dsp:txXfrm>
    </dsp:sp>
    <dsp:sp modelId="{37550AC9-1113-44D2-ABF2-44F1C6DB1441}">
      <dsp:nvSpPr>
        <dsp:cNvPr id="0" name=""/>
        <dsp:cNvSpPr/>
      </dsp:nvSpPr>
      <dsp:spPr>
        <a:xfrm>
          <a:off x="3356435" y="1669695"/>
          <a:ext cx="1175370" cy="587685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1400" kern="1200"/>
            <a:t>Pelomedusen-Schildkröten</a:t>
          </a:r>
        </a:p>
      </dsp:txBody>
      <dsp:txXfrm>
        <a:off x="3356435" y="1669695"/>
        <a:ext cx="1175370" cy="587685"/>
      </dsp:txXfrm>
    </dsp:sp>
    <dsp:sp modelId="{B8076D01-F98D-489E-AD93-94E2474789BF}">
      <dsp:nvSpPr>
        <dsp:cNvPr id="0" name=""/>
        <dsp:cNvSpPr/>
      </dsp:nvSpPr>
      <dsp:spPr>
        <a:xfrm>
          <a:off x="3356435" y="2504208"/>
          <a:ext cx="1175370" cy="587685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1400" kern="1200"/>
            <a:t>Podocnemididae</a:t>
          </a:r>
        </a:p>
      </dsp:txBody>
      <dsp:txXfrm>
        <a:off x="3356435" y="2504208"/>
        <a:ext cx="1175370" cy="5876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FF964B-E9D6-478F-9631-CBED9972BCAC}" type="datetimeFigureOut">
              <a:rPr lang="de-AT" smtClean="0"/>
              <a:t>27.03.2022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95814C-198E-4F0A-A6E6-482CDCE8941C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42926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b="1"/>
              <a:t>Harriet: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AT"/>
              <a:t>Hieß bis 1960 Harry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AT"/>
              <a:t>Soll 1835 von </a:t>
            </a:r>
            <a:r>
              <a:rPr lang="de-AT" i="1" u="sng"/>
              <a:t>Charles Darwin </a:t>
            </a:r>
            <a:r>
              <a:rPr lang="de-AT"/>
              <a:t>auf den Galapagos-Inseln gefangen und nach England gebracht worden sein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AT"/>
              <a:t>Soll von 1841 – 1952 in den </a:t>
            </a:r>
            <a:r>
              <a:rPr lang="de-AT" i="1" u="sng"/>
              <a:t>Brisbane City Botanic Gardens </a:t>
            </a:r>
            <a:r>
              <a:rPr lang="de-AT"/>
              <a:t>(Australien) gelebt haben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AT"/>
              <a:t>Danach im </a:t>
            </a:r>
            <a:r>
              <a:rPr lang="de-AT" i="1" u="sng"/>
              <a:t>Australia Zoo </a:t>
            </a:r>
            <a:r>
              <a:rPr lang="de-AT"/>
              <a:t>an der Sunshine Coast (Australien)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AT"/>
              <a:t>Erst 1960 fand ein Zoodirektor auf Hawaii heraus, dass Harry eigentlich Harriet war.</a:t>
            </a:r>
          </a:p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95814C-198E-4F0A-A6E6-482CDCE8941C}" type="slidenum">
              <a:rPr lang="de-AT" smtClean="0"/>
              <a:t>14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22096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95814C-198E-4F0A-A6E6-482CDCE8941C}" type="slidenum">
              <a:rPr lang="de-AT" smtClean="0"/>
              <a:t>24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69583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Reptil, Schildkröte enthält.&#10;&#10;Automatisch generierte Beschreibung">
            <a:extLst>
              <a:ext uri="{FF2B5EF4-FFF2-40B4-BE49-F238E27FC236}">
                <a16:creationId xmlns:a16="http://schemas.microsoft.com/office/drawing/2014/main" id="{828FDA01-4BE8-4540-94E9-3B71BB0823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00" y="149334"/>
            <a:ext cx="11905200" cy="6220843"/>
          </a:xfrm>
          <a:prstGeom prst="rect">
            <a:avLst/>
          </a:prstGeom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9244022-1A21-4FDD-A27B-19B744BD1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0029B-A034-44BB-806D-17081FD57D29}" type="datetime4">
              <a:rPr lang="de-AT" smtClean="0"/>
              <a:t>28. März 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3B93A0-FD53-4FA7-B14B-5DE3B9219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2DA8175-E6E1-4A20-8C02-2B3C2E41E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  <p:sp>
        <p:nvSpPr>
          <p:cNvPr id="8" name="Rechteck 3">
            <a:extLst>
              <a:ext uri="{FF2B5EF4-FFF2-40B4-BE49-F238E27FC236}">
                <a16:creationId xmlns:a16="http://schemas.microsoft.com/office/drawing/2014/main" id="{2265A4E7-DCAD-45D2-87A8-5C31C75C47A8}"/>
              </a:ext>
            </a:extLst>
          </p:cNvPr>
          <p:cNvSpPr/>
          <p:nvPr userDrawn="1"/>
        </p:nvSpPr>
        <p:spPr>
          <a:xfrm>
            <a:off x="0" y="3122141"/>
            <a:ext cx="12194262" cy="3731664"/>
          </a:xfrm>
          <a:custGeom>
            <a:avLst/>
            <a:gdLst>
              <a:gd name="connsiteX0" fmla="*/ 0 w 12192000"/>
              <a:gd name="connsiteY0" fmla="*/ 0 h 3731664"/>
              <a:gd name="connsiteX1" fmla="*/ 12192000 w 12192000"/>
              <a:gd name="connsiteY1" fmla="*/ 0 h 3731664"/>
              <a:gd name="connsiteX2" fmla="*/ 12192000 w 12192000"/>
              <a:gd name="connsiteY2" fmla="*/ 3731664 h 3731664"/>
              <a:gd name="connsiteX3" fmla="*/ 0 w 12192000"/>
              <a:gd name="connsiteY3" fmla="*/ 3731664 h 3731664"/>
              <a:gd name="connsiteX4" fmla="*/ 0 w 12192000"/>
              <a:gd name="connsiteY4" fmla="*/ 0 h 3731664"/>
              <a:gd name="connsiteX0" fmla="*/ 0 w 12192000"/>
              <a:gd name="connsiteY0" fmla="*/ 3 h 3731667"/>
              <a:gd name="connsiteX1" fmla="*/ 6054811 w 12192000"/>
              <a:gd name="connsiteY1" fmla="*/ 1705235 h 3731667"/>
              <a:gd name="connsiteX2" fmla="*/ 12192000 w 12192000"/>
              <a:gd name="connsiteY2" fmla="*/ 3 h 3731667"/>
              <a:gd name="connsiteX3" fmla="*/ 12192000 w 12192000"/>
              <a:gd name="connsiteY3" fmla="*/ 3731667 h 3731667"/>
              <a:gd name="connsiteX4" fmla="*/ 0 w 12192000"/>
              <a:gd name="connsiteY4" fmla="*/ 3731667 h 3731667"/>
              <a:gd name="connsiteX5" fmla="*/ 0 w 12192000"/>
              <a:gd name="connsiteY5" fmla="*/ 3 h 3731667"/>
              <a:gd name="connsiteX0" fmla="*/ 0 w 12192000"/>
              <a:gd name="connsiteY0" fmla="*/ 30535 h 3762199"/>
              <a:gd name="connsiteX1" fmla="*/ 6054811 w 12192000"/>
              <a:gd name="connsiteY1" fmla="*/ 1735767 h 3762199"/>
              <a:gd name="connsiteX2" fmla="*/ 12192000 w 12192000"/>
              <a:gd name="connsiteY2" fmla="*/ 30535 h 3762199"/>
              <a:gd name="connsiteX3" fmla="*/ 12192000 w 12192000"/>
              <a:gd name="connsiteY3" fmla="*/ 3762199 h 3762199"/>
              <a:gd name="connsiteX4" fmla="*/ 0 w 12192000"/>
              <a:gd name="connsiteY4" fmla="*/ 3762199 h 3762199"/>
              <a:gd name="connsiteX5" fmla="*/ 0 w 12192000"/>
              <a:gd name="connsiteY5" fmla="*/ 30535 h 3762199"/>
              <a:gd name="connsiteX0" fmla="*/ 0 w 12192000"/>
              <a:gd name="connsiteY0" fmla="*/ 37694 h 3769358"/>
              <a:gd name="connsiteX1" fmla="*/ 6054811 w 12192000"/>
              <a:gd name="connsiteY1" fmla="*/ 1742926 h 3769358"/>
              <a:gd name="connsiteX2" fmla="*/ 12192000 w 12192000"/>
              <a:gd name="connsiteY2" fmla="*/ 37694 h 3769358"/>
              <a:gd name="connsiteX3" fmla="*/ 12192000 w 12192000"/>
              <a:gd name="connsiteY3" fmla="*/ 3769358 h 3769358"/>
              <a:gd name="connsiteX4" fmla="*/ 0 w 12192000"/>
              <a:gd name="connsiteY4" fmla="*/ 3769358 h 3769358"/>
              <a:gd name="connsiteX5" fmla="*/ 0 w 12192000"/>
              <a:gd name="connsiteY5" fmla="*/ 37694 h 3769358"/>
              <a:gd name="connsiteX0" fmla="*/ 0 w 12192000"/>
              <a:gd name="connsiteY0" fmla="*/ 34909 h 3766573"/>
              <a:gd name="connsiteX1" fmla="*/ 8929816 w 12192000"/>
              <a:gd name="connsiteY1" fmla="*/ 1921374 h 3766573"/>
              <a:gd name="connsiteX2" fmla="*/ 12192000 w 12192000"/>
              <a:gd name="connsiteY2" fmla="*/ 34909 h 3766573"/>
              <a:gd name="connsiteX3" fmla="*/ 12192000 w 12192000"/>
              <a:gd name="connsiteY3" fmla="*/ 3766573 h 3766573"/>
              <a:gd name="connsiteX4" fmla="*/ 0 w 12192000"/>
              <a:gd name="connsiteY4" fmla="*/ 3766573 h 3766573"/>
              <a:gd name="connsiteX5" fmla="*/ 0 w 12192000"/>
              <a:gd name="connsiteY5" fmla="*/ 34909 h 3766573"/>
              <a:gd name="connsiteX0" fmla="*/ 0 w 12192000"/>
              <a:gd name="connsiteY0" fmla="*/ 39435 h 3771099"/>
              <a:gd name="connsiteX1" fmla="*/ 8929816 w 12192000"/>
              <a:gd name="connsiteY1" fmla="*/ 1925900 h 3771099"/>
              <a:gd name="connsiteX2" fmla="*/ 12183762 w 12192000"/>
              <a:gd name="connsiteY2" fmla="*/ 1777619 h 3771099"/>
              <a:gd name="connsiteX3" fmla="*/ 12192000 w 12192000"/>
              <a:gd name="connsiteY3" fmla="*/ 3771099 h 3771099"/>
              <a:gd name="connsiteX4" fmla="*/ 0 w 12192000"/>
              <a:gd name="connsiteY4" fmla="*/ 3771099 h 3771099"/>
              <a:gd name="connsiteX5" fmla="*/ 0 w 12192000"/>
              <a:gd name="connsiteY5" fmla="*/ 39435 h 3771099"/>
              <a:gd name="connsiteX0" fmla="*/ 0 w 12200238"/>
              <a:gd name="connsiteY0" fmla="*/ 37222 h 3768886"/>
              <a:gd name="connsiteX1" fmla="*/ 8929816 w 12200238"/>
              <a:gd name="connsiteY1" fmla="*/ 1923687 h 3768886"/>
              <a:gd name="connsiteX2" fmla="*/ 12200238 w 12200238"/>
              <a:gd name="connsiteY2" fmla="*/ 976336 h 3768886"/>
              <a:gd name="connsiteX3" fmla="*/ 12192000 w 12200238"/>
              <a:gd name="connsiteY3" fmla="*/ 3768886 h 3768886"/>
              <a:gd name="connsiteX4" fmla="*/ 0 w 12200238"/>
              <a:gd name="connsiteY4" fmla="*/ 3768886 h 3768886"/>
              <a:gd name="connsiteX5" fmla="*/ 0 w 12200238"/>
              <a:gd name="connsiteY5" fmla="*/ 37222 h 3768886"/>
              <a:gd name="connsiteX0" fmla="*/ 0 w 12200238"/>
              <a:gd name="connsiteY0" fmla="*/ 141159 h 3872823"/>
              <a:gd name="connsiteX1" fmla="*/ 12200238 w 12200238"/>
              <a:gd name="connsiteY1" fmla="*/ 1080273 h 3872823"/>
              <a:gd name="connsiteX2" fmla="*/ 12192000 w 12200238"/>
              <a:gd name="connsiteY2" fmla="*/ 3872823 h 3872823"/>
              <a:gd name="connsiteX3" fmla="*/ 0 w 12200238"/>
              <a:gd name="connsiteY3" fmla="*/ 3872823 h 3872823"/>
              <a:gd name="connsiteX4" fmla="*/ 0 w 12200238"/>
              <a:gd name="connsiteY4" fmla="*/ 141159 h 3872823"/>
              <a:gd name="connsiteX0" fmla="*/ 0 w 12200238"/>
              <a:gd name="connsiteY0" fmla="*/ 141159 h 3872823"/>
              <a:gd name="connsiteX1" fmla="*/ 12200238 w 12200238"/>
              <a:gd name="connsiteY1" fmla="*/ 1080273 h 3872823"/>
              <a:gd name="connsiteX2" fmla="*/ 12192000 w 12200238"/>
              <a:gd name="connsiteY2" fmla="*/ 3872823 h 3872823"/>
              <a:gd name="connsiteX3" fmla="*/ 0 w 12200238"/>
              <a:gd name="connsiteY3" fmla="*/ 3872823 h 3872823"/>
              <a:gd name="connsiteX4" fmla="*/ 0 w 12200238"/>
              <a:gd name="connsiteY4" fmla="*/ 141159 h 3872823"/>
              <a:gd name="connsiteX0" fmla="*/ 0 w 12200238"/>
              <a:gd name="connsiteY0" fmla="*/ 43225 h 3774889"/>
              <a:gd name="connsiteX1" fmla="*/ 12200238 w 12200238"/>
              <a:gd name="connsiteY1" fmla="*/ 982339 h 3774889"/>
              <a:gd name="connsiteX2" fmla="*/ 12192000 w 12200238"/>
              <a:gd name="connsiteY2" fmla="*/ 3774889 h 3774889"/>
              <a:gd name="connsiteX3" fmla="*/ 0 w 12200238"/>
              <a:gd name="connsiteY3" fmla="*/ 3774889 h 3774889"/>
              <a:gd name="connsiteX4" fmla="*/ 0 w 12200238"/>
              <a:gd name="connsiteY4" fmla="*/ 43225 h 3774889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194262"/>
              <a:gd name="connsiteY0" fmla="*/ 0 h 3731664"/>
              <a:gd name="connsiteX1" fmla="*/ 12194262 w 12194262"/>
              <a:gd name="connsiteY1" fmla="*/ 939114 h 3731664"/>
              <a:gd name="connsiteX2" fmla="*/ 12192000 w 12194262"/>
              <a:gd name="connsiteY2" fmla="*/ 3731664 h 3731664"/>
              <a:gd name="connsiteX3" fmla="*/ 0 w 12194262"/>
              <a:gd name="connsiteY3" fmla="*/ 3731664 h 3731664"/>
              <a:gd name="connsiteX4" fmla="*/ 0 w 12194262"/>
              <a:gd name="connsiteY4" fmla="*/ 0 h 373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4262" h="3731664">
                <a:moveTo>
                  <a:pt x="0" y="0"/>
                </a:moveTo>
                <a:cubicBezTo>
                  <a:pt x="5377936" y="111224"/>
                  <a:pt x="7262543" y="2121258"/>
                  <a:pt x="12194262" y="939114"/>
                </a:cubicBezTo>
                <a:lnTo>
                  <a:pt x="12192000" y="3731664"/>
                </a:lnTo>
                <a:lnTo>
                  <a:pt x="0" y="373166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6CA2B67-C3E4-4C43-9B23-F258D1E574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4679999"/>
            <a:ext cx="9144000" cy="850471"/>
          </a:xfrm>
        </p:spPr>
        <p:txBody>
          <a:bodyPr anchor="b">
            <a:normAutofit/>
          </a:bodyPr>
          <a:lstStyle>
            <a:lvl1pPr algn="l">
              <a:defRPr sz="4400"/>
            </a:lvl1pPr>
          </a:lstStyle>
          <a:p>
            <a:r>
              <a:rPr lang="de-DE" dirty="0"/>
              <a:t>Mastertitelformat bearbeiten</a:t>
            </a:r>
            <a:endParaRPr lang="de-AT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E1A1835-72B4-48EC-B6B4-0F3391F228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5530471"/>
            <a:ext cx="9144000" cy="43325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AT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7B71FFF7-1954-4E9E-A789-DD7D8886F3AC}"/>
              </a:ext>
            </a:extLst>
          </p:cNvPr>
          <p:cNvSpPr/>
          <p:nvPr userDrawn="1"/>
        </p:nvSpPr>
        <p:spPr>
          <a:xfrm>
            <a:off x="435429" y="4680000"/>
            <a:ext cx="72571" cy="13716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255957544"/>
      </p:ext>
    </p:extLst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7EE363-D455-439F-A85D-C874E13A88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2F0DC690-A421-4A5B-82A1-4BB7C14E0F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3FBC7B5-9303-49C4-BB1C-421FC2E3C2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2034AF4-2828-4A02-9517-9837F7208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19B1-AF67-4A79-A5F0-51BFE35B15E1}" type="datetime4">
              <a:rPr lang="de-AT" smtClean="0"/>
              <a:t>28. März 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7C4E2B3-84E9-45E4-8609-500AE4AD2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F71C332-8837-4DDB-AB44-B23957F40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68362099"/>
      </p:ext>
    </p:extLst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62FF39-5EC6-42D8-90A8-123EB43DB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0DF0373-069B-4208-B8B2-00D71A51E1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ADDC242-946A-4DC2-B7CC-0C1D9C663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1589B-3CB4-4360-8968-B813040AEB98}" type="datetime4">
              <a:rPr lang="de-AT" smtClean="0"/>
              <a:t>28. März 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193EF2A-DB9D-472C-975A-F417165F5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BB6E022-169C-4BE7-AD02-22C043F0F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37643487"/>
      </p:ext>
    </p:extLst>
  </p:cSld>
  <p:clrMapOvr>
    <a:masterClrMapping/>
  </p:clrMapOvr>
  <p:transition spd="slow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850E059C-A2A8-4DFD-8D54-98F7BD65DC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DCB1478-567A-4717-B288-A23F10A4C3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A084A9E-0AFF-4E5D-88E9-29AB8B61E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41FDF-7FD1-4175-9C91-011E47DA4DC1}" type="datetime4">
              <a:rPr lang="de-AT" smtClean="0"/>
              <a:t>28. März 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BFC5B83-D8D8-4959-A438-4F615175B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B4E2403-350D-45A0-9354-5D9671E49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10765499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0C47C68-4B05-425C-8DE2-A2DBAFE59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AAD4D44-6C59-447E-807A-F58C98212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B5E8668-C519-4C77-8B95-1FB295B7C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A3360-ACBC-4548-8CD7-6D74E3300904}" type="datetime4">
              <a:rPr lang="de-AT" smtClean="0"/>
              <a:t>28. März 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7F14CF5-3D63-4E04-A62D-19E69CBED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40711C4-B68D-4989-B747-D9E1757A1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42513732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Inhalt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0C47C68-4B05-425C-8DE2-A2DBAFE59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AAD4D44-6C59-447E-807A-F58C98212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B5E8668-C519-4C77-8B95-1FB295B7C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1A48-C851-461E-972C-05F73A865350}" type="datetime4">
              <a:rPr lang="de-AT" smtClean="0"/>
              <a:t>28. März 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7F14CF5-3D63-4E04-A62D-19E69CBED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40711C4-B68D-4989-B747-D9E1757A1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F2D7CB72-C0EB-4CB6-ADB8-346FD0DFD65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70925" y="1439863"/>
            <a:ext cx="2682875" cy="4679950"/>
          </a:xfr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06007290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draußen, Tier, Person, Wasser enthält.&#10;&#10;Automatisch generierte Beschreibung">
            <a:extLst>
              <a:ext uri="{FF2B5EF4-FFF2-40B4-BE49-F238E27FC236}">
                <a16:creationId xmlns:a16="http://schemas.microsoft.com/office/drawing/2014/main" id="{C9258736-9041-48BE-9201-4869336476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" y="2643"/>
            <a:ext cx="12186046" cy="6852713"/>
          </a:xfrm>
          <a:prstGeom prst="rect">
            <a:avLst/>
          </a:prstGeom>
        </p:spPr>
      </p:pic>
      <p:sp>
        <p:nvSpPr>
          <p:cNvPr id="8" name="Rechteck 3">
            <a:extLst>
              <a:ext uri="{FF2B5EF4-FFF2-40B4-BE49-F238E27FC236}">
                <a16:creationId xmlns:a16="http://schemas.microsoft.com/office/drawing/2014/main" id="{9992B290-1686-4DEB-B5AC-2D8C5D7392B4}"/>
              </a:ext>
            </a:extLst>
          </p:cNvPr>
          <p:cNvSpPr/>
          <p:nvPr userDrawn="1"/>
        </p:nvSpPr>
        <p:spPr>
          <a:xfrm flipV="1">
            <a:off x="-9525" y="2768"/>
            <a:ext cx="12211050" cy="5865264"/>
          </a:xfrm>
          <a:custGeom>
            <a:avLst/>
            <a:gdLst>
              <a:gd name="connsiteX0" fmla="*/ 0 w 12192000"/>
              <a:gd name="connsiteY0" fmla="*/ 0 h 3731664"/>
              <a:gd name="connsiteX1" fmla="*/ 12192000 w 12192000"/>
              <a:gd name="connsiteY1" fmla="*/ 0 h 3731664"/>
              <a:gd name="connsiteX2" fmla="*/ 12192000 w 12192000"/>
              <a:gd name="connsiteY2" fmla="*/ 3731664 h 3731664"/>
              <a:gd name="connsiteX3" fmla="*/ 0 w 12192000"/>
              <a:gd name="connsiteY3" fmla="*/ 3731664 h 3731664"/>
              <a:gd name="connsiteX4" fmla="*/ 0 w 12192000"/>
              <a:gd name="connsiteY4" fmla="*/ 0 h 3731664"/>
              <a:gd name="connsiteX0" fmla="*/ 0 w 12192000"/>
              <a:gd name="connsiteY0" fmla="*/ 3 h 3731667"/>
              <a:gd name="connsiteX1" fmla="*/ 6054811 w 12192000"/>
              <a:gd name="connsiteY1" fmla="*/ 1705235 h 3731667"/>
              <a:gd name="connsiteX2" fmla="*/ 12192000 w 12192000"/>
              <a:gd name="connsiteY2" fmla="*/ 3 h 3731667"/>
              <a:gd name="connsiteX3" fmla="*/ 12192000 w 12192000"/>
              <a:gd name="connsiteY3" fmla="*/ 3731667 h 3731667"/>
              <a:gd name="connsiteX4" fmla="*/ 0 w 12192000"/>
              <a:gd name="connsiteY4" fmla="*/ 3731667 h 3731667"/>
              <a:gd name="connsiteX5" fmla="*/ 0 w 12192000"/>
              <a:gd name="connsiteY5" fmla="*/ 3 h 3731667"/>
              <a:gd name="connsiteX0" fmla="*/ 0 w 12192000"/>
              <a:gd name="connsiteY0" fmla="*/ 30535 h 3762199"/>
              <a:gd name="connsiteX1" fmla="*/ 6054811 w 12192000"/>
              <a:gd name="connsiteY1" fmla="*/ 1735767 h 3762199"/>
              <a:gd name="connsiteX2" fmla="*/ 12192000 w 12192000"/>
              <a:gd name="connsiteY2" fmla="*/ 30535 h 3762199"/>
              <a:gd name="connsiteX3" fmla="*/ 12192000 w 12192000"/>
              <a:gd name="connsiteY3" fmla="*/ 3762199 h 3762199"/>
              <a:gd name="connsiteX4" fmla="*/ 0 w 12192000"/>
              <a:gd name="connsiteY4" fmla="*/ 3762199 h 3762199"/>
              <a:gd name="connsiteX5" fmla="*/ 0 w 12192000"/>
              <a:gd name="connsiteY5" fmla="*/ 30535 h 3762199"/>
              <a:gd name="connsiteX0" fmla="*/ 0 w 12192000"/>
              <a:gd name="connsiteY0" fmla="*/ 37694 h 3769358"/>
              <a:gd name="connsiteX1" fmla="*/ 6054811 w 12192000"/>
              <a:gd name="connsiteY1" fmla="*/ 1742926 h 3769358"/>
              <a:gd name="connsiteX2" fmla="*/ 12192000 w 12192000"/>
              <a:gd name="connsiteY2" fmla="*/ 37694 h 3769358"/>
              <a:gd name="connsiteX3" fmla="*/ 12192000 w 12192000"/>
              <a:gd name="connsiteY3" fmla="*/ 3769358 h 3769358"/>
              <a:gd name="connsiteX4" fmla="*/ 0 w 12192000"/>
              <a:gd name="connsiteY4" fmla="*/ 3769358 h 3769358"/>
              <a:gd name="connsiteX5" fmla="*/ 0 w 12192000"/>
              <a:gd name="connsiteY5" fmla="*/ 37694 h 3769358"/>
              <a:gd name="connsiteX0" fmla="*/ 0 w 12192000"/>
              <a:gd name="connsiteY0" fmla="*/ 34909 h 3766573"/>
              <a:gd name="connsiteX1" fmla="*/ 8929816 w 12192000"/>
              <a:gd name="connsiteY1" fmla="*/ 1921374 h 3766573"/>
              <a:gd name="connsiteX2" fmla="*/ 12192000 w 12192000"/>
              <a:gd name="connsiteY2" fmla="*/ 34909 h 3766573"/>
              <a:gd name="connsiteX3" fmla="*/ 12192000 w 12192000"/>
              <a:gd name="connsiteY3" fmla="*/ 3766573 h 3766573"/>
              <a:gd name="connsiteX4" fmla="*/ 0 w 12192000"/>
              <a:gd name="connsiteY4" fmla="*/ 3766573 h 3766573"/>
              <a:gd name="connsiteX5" fmla="*/ 0 w 12192000"/>
              <a:gd name="connsiteY5" fmla="*/ 34909 h 3766573"/>
              <a:gd name="connsiteX0" fmla="*/ 0 w 12192000"/>
              <a:gd name="connsiteY0" fmla="*/ 39435 h 3771099"/>
              <a:gd name="connsiteX1" fmla="*/ 8929816 w 12192000"/>
              <a:gd name="connsiteY1" fmla="*/ 1925900 h 3771099"/>
              <a:gd name="connsiteX2" fmla="*/ 12183762 w 12192000"/>
              <a:gd name="connsiteY2" fmla="*/ 1777619 h 3771099"/>
              <a:gd name="connsiteX3" fmla="*/ 12192000 w 12192000"/>
              <a:gd name="connsiteY3" fmla="*/ 3771099 h 3771099"/>
              <a:gd name="connsiteX4" fmla="*/ 0 w 12192000"/>
              <a:gd name="connsiteY4" fmla="*/ 3771099 h 3771099"/>
              <a:gd name="connsiteX5" fmla="*/ 0 w 12192000"/>
              <a:gd name="connsiteY5" fmla="*/ 39435 h 3771099"/>
              <a:gd name="connsiteX0" fmla="*/ 0 w 12200238"/>
              <a:gd name="connsiteY0" fmla="*/ 37222 h 3768886"/>
              <a:gd name="connsiteX1" fmla="*/ 8929816 w 12200238"/>
              <a:gd name="connsiteY1" fmla="*/ 1923687 h 3768886"/>
              <a:gd name="connsiteX2" fmla="*/ 12200238 w 12200238"/>
              <a:gd name="connsiteY2" fmla="*/ 976336 h 3768886"/>
              <a:gd name="connsiteX3" fmla="*/ 12192000 w 12200238"/>
              <a:gd name="connsiteY3" fmla="*/ 3768886 h 3768886"/>
              <a:gd name="connsiteX4" fmla="*/ 0 w 12200238"/>
              <a:gd name="connsiteY4" fmla="*/ 3768886 h 3768886"/>
              <a:gd name="connsiteX5" fmla="*/ 0 w 12200238"/>
              <a:gd name="connsiteY5" fmla="*/ 37222 h 3768886"/>
              <a:gd name="connsiteX0" fmla="*/ 0 w 12200238"/>
              <a:gd name="connsiteY0" fmla="*/ 141159 h 3872823"/>
              <a:gd name="connsiteX1" fmla="*/ 12200238 w 12200238"/>
              <a:gd name="connsiteY1" fmla="*/ 1080273 h 3872823"/>
              <a:gd name="connsiteX2" fmla="*/ 12192000 w 12200238"/>
              <a:gd name="connsiteY2" fmla="*/ 3872823 h 3872823"/>
              <a:gd name="connsiteX3" fmla="*/ 0 w 12200238"/>
              <a:gd name="connsiteY3" fmla="*/ 3872823 h 3872823"/>
              <a:gd name="connsiteX4" fmla="*/ 0 w 12200238"/>
              <a:gd name="connsiteY4" fmla="*/ 141159 h 3872823"/>
              <a:gd name="connsiteX0" fmla="*/ 0 w 12200238"/>
              <a:gd name="connsiteY0" fmla="*/ 141159 h 3872823"/>
              <a:gd name="connsiteX1" fmla="*/ 12200238 w 12200238"/>
              <a:gd name="connsiteY1" fmla="*/ 1080273 h 3872823"/>
              <a:gd name="connsiteX2" fmla="*/ 12192000 w 12200238"/>
              <a:gd name="connsiteY2" fmla="*/ 3872823 h 3872823"/>
              <a:gd name="connsiteX3" fmla="*/ 0 w 12200238"/>
              <a:gd name="connsiteY3" fmla="*/ 3872823 h 3872823"/>
              <a:gd name="connsiteX4" fmla="*/ 0 w 12200238"/>
              <a:gd name="connsiteY4" fmla="*/ 141159 h 3872823"/>
              <a:gd name="connsiteX0" fmla="*/ 0 w 12200238"/>
              <a:gd name="connsiteY0" fmla="*/ 43225 h 3774889"/>
              <a:gd name="connsiteX1" fmla="*/ 12200238 w 12200238"/>
              <a:gd name="connsiteY1" fmla="*/ 982339 h 3774889"/>
              <a:gd name="connsiteX2" fmla="*/ 12192000 w 12200238"/>
              <a:gd name="connsiteY2" fmla="*/ 3774889 h 3774889"/>
              <a:gd name="connsiteX3" fmla="*/ 0 w 12200238"/>
              <a:gd name="connsiteY3" fmla="*/ 3774889 h 3774889"/>
              <a:gd name="connsiteX4" fmla="*/ 0 w 12200238"/>
              <a:gd name="connsiteY4" fmla="*/ 43225 h 3774889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194262"/>
              <a:gd name="connsiteY0" fmla="*/ 0 h 3731664"/>
              <a:gd name="connsiteX1" fmla="*/ 12194262 w 12194262"/>
              <a:gd name="connsiteY1" fmla="*/ 939114 h 3731664"/>
              <a:gd name="connsiteX2" fmla="*/ 12192000 w 12194262"/>
              <a:gd name="connsiteY2" fmla="*/ 3731664 h 3731664"/>
              <a:gd name="connsiteX3" fmla="*/ 0 w 12194262"/>
              <a:gd name="connsiteY3" fmla="*/ 3731664 h 3731664"/>
              <a:gd name="connsiteX4" fmla="*/ 0 w 12194262"/>
              <a:gd name="connsiteY4" fmla="*/ 0 h 3731664"/>
              <a:gd name="connsiteX0" fmla="*/ 9525 w 12203787"/>
              <a:gd name="connsiteY0" fmla="*/ 0 h 5865264"/>
              <a:gd name="connsiteX1" fmla="*/ 12203787 w 12203787"/>
              <a:gd name="connsiteY1" fmla="*/ 939114 h 5865264"/>
              <a:gd name="connsiteX2" fmla="*/ 12201525 w 12203787"/>
              <a:gd name="connsiteY2" fmla="*/ 3731664 h 5865264"/>
              <a:gd name="connsiteX3" fmla="*/ 0 w 12203787"/>
              <a:gd name="connsiteY3" fmla="*/ 5865264 h 5865264"/>
              <a:gd name="connsiteX4" fmla="*/ 9525 w 12203787"/>
              <a:gd name="connsiteY4" fmla="*/ 0 h 5865264"/>
              <a:gd name="connsiteX0" fmla="*/ 9525 w 12211050"/>
              <a:gd name="connsiteY0" fmla="*/ 0 h 5865264"/>
              <a:gd name="connsiteX1" fmla="*/ 12203787 w 12211050"/>
              <a:gd name="connsiteY1" fmla="*/ 939114 h 5865264"/>
              <a:gd name="connsiteX2" fmla="*/ 12211050 w 12211050"/>
              <a:gd name="connsiteY2" fmla="*/ 5865264 h 5865264"/>
              <a:gd name="connsiteX3" fmla="*/ 0 w 12211050"/>
              <a:gd name="connsiteY3" fmla="*/ 5865264 h 5865264"/>
              <a:gd name="connsiteX4" fmla="*/ 9525 w 12211050"/>
              <a:gd name="connsiteY4" fmla="*/ 0 h 5865264"/>
              <a:gd name="connsiteX0" fmla="*/ 9525 w 12211050"/>
              <a:gd name="connsiteY0" fmla="*/ 0 h 5868032"/>
              <a:gd name="connsiteX1" fmla="*/ 12203787 w 12211050"/>
              <a:gd name="connsiteY1" fmla="*/ 939114 h 5868032"/>
              <a:gd name="connsiteX2" fmla="*/ 12211050 w 12211050"/>
              <a:gd name="connsiteY2" fmla="*/ 5865264 h 5868032"/>
              <a:gd name="connsiteX3" fmla="*/ 6238875 w 12211050"/>
              <a:gd name="connsiteY3" fmla="*/ 5868032 h 5868032"/>
              <a:gd name="connsiteX4" fmla="*/ 0 w 12211050"/>
              <a:gd name="connsiteY4" fmla="*/ 5865264 h 5868032"/>
              <a:gd name="connsiteX5" fmla="*/ 9525 w 12211050"/>
              <a:gd name="connsiteY5" fmla="*/ 0 h 5868032"/>
              <a:gd name="connsiteX0" fmla="*/ 9525 w 12211050"/>
              <a:gd name="connsiteY0" fmla="*/ 0 h 5865264"/>
              <a:gd name="connsiteX1" fmla="*/ 12203787 w 12211050"/>
              <a:gd name="connsiteY1" fmla="*/ 939114 h 5865264"/>
              <a:gd name="connsiteX2" fmla="*/ 12211050 w 12211050"/>
              <a:gd name="connsiteY2" fmla="*/ 5865264 h 5865264"/>
              <a:gd name="connsiteX3" fmla="*/ 0 w 12211050"/>
              <a:gd name="connsiteY3" fmla="*/ 5865264 h 5865264"/>
              <a:gd name="connsiteX4" fmla="*/ 9525 w 12211050"/>
              <a:gd name="connsiteY4" fmla="*/ 0 h 5865264"/>
              <a:gd name="connsiteX0" fmla="*/ 9525 w 12211050"/>
              <a:gd name="connsiteY0" fmla="*/ 0 h 5865264"/>
              <a:gd name="connsiteX1" fmla="*/ 12203787 w 12211050"/>
              <a:gd name="connsiteY1" fmla="*/ 939114 h 5865264"/>
              <a:gd name="connsiteX2" fmla="*/ 12211050 w 12211050"/>
              <a:gd name="connsiteY2" fmla="*/ 5865264 h 5865264"/>
              <a:gd name="connsiteX3" fmla="*/ 0 w 12211050"/>
              <a:gd name="connsiteY3" fmla="*/ 5865264 h 5865264"/>
              <a:gd name="connsiteX4" fmla="*/ 9525 w 12211050"/>
              <a:gd name="connsiteY4" fmla="*/ 0 h 5865264"/>
              <a:gd name="connsiteX0" fmla="*/ 9525 w 12211050"/>
              <a:gd name="connsiteY0" fmla="*/ 0 h 5865264"/>
              <a:gd name="connsiteX1" fmla="*/ 12203787 w 12211050"/>
              <a:gd name="connsiteY1" fmla="*/ 939114 h 5865264"/>
              <a:gd name="connsiteX2" fmla="*/ 12211050 w 12211050"/>
              <a:gd name="connsiteY2" fmla="*/ 5865264 h 5865264"/>
              <a:gd name="connsiteX3" fmla="*/ 0 w 12211050"/>
              <a:gd name="connsiteY3" fmla="*/ 5865264 h 5865264"/>
              <a:gd name="connsiteX4" fmla="*/ 9525 w 12211050"/>
              <a:gd name="connsiteY4" fmla="*/ 0 h 5865264"/>
              <a:gd name="connsiteX0" fmla="*/ 9525 w 12211050"/>
              <a:gd name="connsiteY0" fmla="*/ 0 h 5865264"/>
              <a:gd name="connsiteX1" fmla="*/ 12203787 w 12211050"/>
              <a:gd name="connsiteY1" fmla="*/ 939114 h 5865264"/>
              <a:gd name="connsiteX2" fmla="*/ 12211050 w 12211050"/>
              <a:gd name="connsiteY2" fmla="*/ 5865264 h 5865264"/>
              <a:gd name="connsiteX3" fmla="*/ 0 w 12211050"/>
              <a:gd name="connsiteY3" fmla="*/ 5865264 h 5865264"/>
              <a:gd name="connsiteX4" fmla="*/ 9525 w 12211050"/>
              <a:gd name="connsiteY4" fmla="*/ 0 h 5865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11050" h="5865264">
                <a:moveTo>
                  <a:pt x="9525" y="0"/>
                </a:moveTo>
                <a:cubicBezTo>
                  <a:pt x="5387461" y="111224"/>
                  <a:pt x="7272068" y="2121258"/>
                  <a:pt x="12203787" y="939114"/>
                </a:cubicBezTo>
                <a:lnTo>
                  <a:pt x="12211050" y="5865264"/>
                </a:lnTo>
                <a:lnTo>
                  <a:pt x="0" y="5865264"/>
                </a:lnTo>
                <a:lnTo>
                  <a:pt x="95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3AB07F7-5EEB-4E8D-BD81-F0C1A8D420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68840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dirty="0"/>
              <a:t>Mastertitelformat bearbeiten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30F5629-8941-45C1-B377-6A548F55C0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398144"/>
            <a:ext cx="10515600" cy="402566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5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AD34631-45E9-486A-9A1F-95AED644C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A97A6-735C-4DFE-9720-682171B10D14}" type="datetime4">
              <a:rPr lang="de-AT" smtClean="0"/>
              <a:t>28. März 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6D7EAC8-5780-4B04-90B2-2D2B1F17D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0EAE29A-2E2E-4B69-B441-009D66DDA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2BED8AE5-29A5-4DE0-95E2-2273A3C1A49F}"/>
              </a:ext>
            </a:extLst>
          </p:cNvPr>
          <p:cNvSpPr/>
          <p:nvPr userDrawn="1"/>
        </p:nvSpPr>
        <p:spPr>
          <a:xfrm>
            <a:off x="435429" y="1532049"/>
            <a:ext cx="72571" cy="13716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484291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/>
      </p:transition>
    </mc:Choice>
    <mc:Fallback>
      <p:transition spd="slow">
        <p:fade/>
      </p:transition>
    </mc:Fallback>
  </mc:AlternateContent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7C1FDC-9E5D-43C3-8C80-FCD8294EA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56713E7-AD49-44B9-A819-0D9F577616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BB8D8E2-07B0-4163-8F71-5DF6F5F67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8AF39A8-BA8D-435A-89AB-897F8D38C7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B42BC-00D7-43C1-BF1B-A055DC841603}" type="datetime4">
              <a:rPr lang="de-AT" smtClean="0"/>
              <a:t>28. März 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9F2A5D9-9BBE-4688-B5DD-8CC6B9219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B99CF88-C69F-4933-84AD-4F741B1D0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26872809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1136EC-7601-47D5-98CE-29F5EDAA2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5F83CDF-2334-4344-85E2-BBD9180A63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1159F9D-18FD-40CB-B742-70426EEC60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D9E2A7B-1452-420A-B129-F092FC848B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9B9A212-9D5E-44F9-BEFA-BC1EB4123E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499D6380-EBBC-4564-9CD7-99B17BEE9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FF731-FD41-4415-8B50-A9BD31FFD7C7}" type="datetime4">
              <a:rPr lang="de-AT" smtClean="0"/>
              <a:t>28. März 2022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4322626-3D14-4174-B181-935878FED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830A0C1-A364-47B8-B2A3-637FBDEDC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63411575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5F54474-B524-4E6A-B7FB-B5118DFAF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6004154-500A-46BC-914F-BC31B1178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522AF-938D-4C8D-90FC-6F6D90537C08}" type="datetime4">
              <a:rPr lang="de-AT" smtClean="0"/>
              <a:t>28. März 2022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B72B3A1-3F17-4298-B40A-97FD4716F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DCA10E4-733B-484A-AD02-DE45D6B07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92294425"/>
      </p:ext>
    </p:extLst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603F3882-6741-4F64-84A9-CA9B0D8AA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351C6-A131-4607-9C93-0616AD6899B0}" type="datetime4">
              <a:rPr lang="de-AT" smtClean="0"/>
              <a:t>28. März 2022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8F0FF0E-7536-447E-97C0-235DA8BE0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F015D9C-DB67-4088-B835-15F2ACF50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30861186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FF7EC8-2DAB-4A4B-B0BC-41A3E8D5D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99DA11C-E121-4DD6-B8A1-95CA627063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6A51ECE-2A01-4E17-8DA3-F9A72EEA28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47A4C60-8B8B-4D92-ABD4-A366C93DB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ED0A-94ED-4258-9AD1-2C3CE1BD726E}" type="datetime4">
              <a:rPr lang="de-AT" smtClean="0"/>
              <a:t>28. März 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5FE3AFD-86E7-41CB-92E5-FDEC41F06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AEC009F-4C79-4F69-9D82-386CE0BB2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12537761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AC2BFC04-5A9D-4469-A551-AAE01A0F3A52}"/>
              </a:ext>
            </a:extLst>
          </p:cNvPr>
          <p:cNvSpPr/>
          <p:nvPr userDrawn="1"/>
        </p:nvSpPr>
        <p:spPr>
          <a:xfrm>
            <a:off x="143400" y="144000"/>
            <a:ext cx="11905200" cy="657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C74AB2C3-5045-4555-9581-9C713BA4F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0000"/>
            <a:ext cx="10515600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8D097A2-257F-413A-BA11-FB50F52C86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40000"/>
            <a:ext cx="7560000" cy="4680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AT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A75F8A1-8480-4163-A99E-69A7F3500C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40741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AA5873-2F2D-4ABE-A873-4DEE6353F9AB}" type="datetime4">
              <a:rPr lang="de-AT" smtClean="0"/>
              <a:t>28. März 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364D92E-10D3-4141-9888-3067675121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741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AT"/>
              <a:t>© Horst Brunsteiner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D3EA572-BD40-463D-9B06-65542EAE85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93800" y="6356351"/>
            <a:ext cx="360000" cy="3576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none" lIns="0" tIns="0" rIns="0" bIns="0" rtlCol="0" anchor="ctr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813D08B3-1891-4F65-A8B3-D7BA4CC4E6F5}" type="slidenum">
              <a:rPr lang="de-AT" smtClean="0"/>
              <a:pPr/>
              <a:t>‹Nr.›</a:t>
            </a:fld>
            <a:endParaRPr lang="de-AT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85D2634C-0DA7-45F5-BF0F-BD28214A5AD6}"/>
              </a:ext>
            </a:extLst>
          </p:cNvPr>
          <p:cNvSpPr/>
          <p:nvPr userDrawn="1"/>
        </p:nvSpPr>
        <p:spPr>
          <a:xfrm>
            <a:off x="838200" y="-7475"/>
            <a:ext cx="1224000" cy="144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96344EA5-AC29-4F17-B253-47D91BE23C8C}"/>
              </a:ext>
            </a:extLst>
          </p:cNvPr>
          <p:cNvSpPr/>
          <p:nvPr userDrawn="1"/>
        </p:nvSpPr>
        <p:spPr>
          <a:xfrm>
            <a:off x="10993800" y="6714000"/>
            <a:ext cx="360000" cy="14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57121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914400" rtl="0" eaLnBrk="1" latinLnBrk="0" hangingPunct="1">
        <a:lnSpc>
          <a:spcPct val="90000"/>
        </a:lnSpc>
        <a:spcBef>
          <a:spcPts val="2200"/>
        </a:spcBef>
        <a:buClr>
          <a:schemeClr val="accent5"/>
        </a:buClr>
        <a:buFont typeface="Wingdings 3" panose="05040102010807070707" pitchFamily="18" charset="2"/>
        <a:buChar char="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search/photos/turtle?utm_source=unsplash&amp;utm_medium=referral&amp;utm_content=creditCopyText" TargetMode="External"/><Relationship Id="rId2" Type="http://schemas.openxmlformats.org/officeDocument/2006/relationships/hyperlink" Target="https://unsplash.com/photos/aGihPIbrtVE?utm_source=unsplash&amp;utm_medium=referral&amp;utm_content=creditCopyText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1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2.jp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ites.org/" TargetMode="External"/><Relationship Id="rId2" Type="http://schemas.openxmlformats.org/officeDocument/2006/relationships/hyperlink" Target="https://www.bmk.gv.at/themen/klima_umwelt/naturschutz/artenhandel.html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aGihPIbrtVE?utm_source=unsplash&amp;utm_medium=referral&amp;utm_content=creditCopyText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unsplash.com/photos/-xedXUP3eyc?utm_source=unsplash&amp;utm_medium=referral&amp;utm_content=creditCopyText" TargetMode="External"/><Relationship Id="rId4" Type="http://schemas.openxmlformats.org/officeDocument/2006/relationships/hyperlink" Target="https://unsplash.com/search/photos/turtle?utm_source=unsplash&amp;utm_medium=referral&amp;utm_content=creditCopyText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-xedXUP3eyc?utm_source=unsplash&amp;utm_medium=referral&amp;utm_content=creditCopyText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unsplash.com/search/photos/turtle?utm_source=unsplash&amp;utm_medium=referral&amp;utm_content=creditCopyText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C20700-3825-48CE-82E1-4CBFA7BA85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AT"/>
              <a:t>Hey, </a:t>
            </a:r>
            <a:r>
              <a:rPr lang="de-AT" err="1"/>
              <a:t>Dude</a:t>
            </a:r>
            <a:r>
              <a:rPr lang="de-AT"/>
              <a:t>!</a:t>
            </a:r>
          </a:p>
        </p:txBody>
      </p:sp>
      <p:sp>
        <p:nvSpPr>
          <p:cNvPr id="6" name="Untertitel 5">
            <a:extLst>
              <a:ext uri="{FF2B5EF4-FFF2-40B4-BE49-F238E27FC236}">
                <a16:creationId xmlns:a16="http://schemas.microsoft.com/office/drawing/2014/main" id="{253CD423-52AC-4272-B1E1-47AC303D7E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de-AT"/>
              <a:t>Auf den Spuren Millionen Jahre alter Kreaturen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E6F06A62-6566-4C33-B588-CEEE56C6FC6A}"/>
              </a:ext>
            </a:extLst>
          </p:cNvPr>
          <p:cNvSpPr txBox="1"/>
          <p:nvPr/>
        </p:nvSpPr>
        <p:spPr>
          <a:xfrm>
            <a:off x="8839200" y="6633031"/>
            <a:ext cx="3352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AT" sz="800" i="1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AT" sz="800" i="1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AT" sz="800" i="1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AT" sz="800" i="1">
                <a:solidFill>
                  <a:schemeClr val="bg1">
                    <a:lumMod val="75000"/>
                  </a:schemeClr>
                </a:solidFill>
              </a:rPr>
              <a:t> </a:t>
            </a:r>
            <a:r>
              <a:rPr lang="de-AT" sz="800" i="1">
                <a:solidFill>
                  <a:schemeClr val="bg1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Kris Mikael </a:t>
            </a:r>
            <a:r>
              <a:rPr lang="de-AT" sz="800" i="1" err="1">
                <a:solidFill>
                  <a:schemeClr val="bg1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Krister</a:t>
            </a:r>
            <a:r>
              <a:rPr lang="de-AT" sz="800" i="1">
                <a:solidFill>
                  <a:schemeClr val="bg1">
                    <a:lumMod val="75000"/>
                  </a:schemeClr>
                </a:solidFill>
              </a:rPr>
              <a:t> on </a:t>
            </a:r>
            <a:r>
              <a:rPr lang="de-AT" sz="800" i="1" err="1">
                <a:solidFill>
                  <a:schemeClr val="bg1">
                    <a:lumMod val="7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lang="de-AT" sz="800" i="1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804728"/>
      </p:ext>
    </p:extLst>
  </p:cSld>
  <p:clrMapOvr>
    <a:masterClrMapping/>
  </p:clrMapOvr>
  <p:transition spd="slow"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2657BB-6056-409D-910F-8E23CE092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/>
              <a:t>Allesfresser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4957791-849D-4AF3-8FB6-20B643EF40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/>
              <a:t>Bei 160 Jahre alten fossilen Schildkröten entdeckte man noch Zähne.</a:t>
            </a:r>
          </a:p>
          <a:p>
            <a:r>
              <a:rPr lang="de-AT"/>
              <a:t>Heutige Schildkröten haben Kieferleisten als kräftige Schneidwerkzeuge</a:t>
            </a:r>
          </a:p>
          <a:p>
            <a:r>
              <a:rPr lang="de-AT"/>
              <a:t>Kauen nicht, sondern verschlingen</a:t>
            </a:r>
          </a:p>
          <a:p>
            <a:r>
              <a:rPr lang="de-AT"/>
              <a:t>Fressen je nach Art alles:</a:t>
            </a:r>
          </a:p>
          <a:p>
            <a:pPr lvl="1"/>
            <a:r>
              <a:rPr lang="de-AT"/>
              <a:t>Wiesenkräuter, Blüten, Früchte</a:t>
            </a:r>
          </a:p>
          <a:p>
            <a:pPr lvl="1"/>
            <a:r>
              <a:rPr lang="de-AT"/>
              <a:t>Wasserpflanzen und Algen</a:t>
            </a:r>
          </a:p>
          <a:p>
            <a:pPr lvl="1"/>
            <a:r>
              <a:rPr lang="de-AT"/>
              <a:t>Insekten, Würmer, Schnecken, Fische, Krabben, Quallen</a:t>
            </a:r>
          </a:p>
          <a:p>
            <a:pPr lvl="1"/>
            <a:r>
              <a:rPr lang="de-AT"/>
              <a:t>Aas, Ausscheidungsprodukte von Säugetieren 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33A55B1-5509-4B88-9211-6A7B5FC10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D3103-AD46-4269-965A-7B78FB33E074}" type="datetime4">
              <a:rPr lang="de-AT" smtClean="0"/>
              <a:t>28. März 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C9F9228-2B70-4B04-9B7B-E93A96C75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0D25EBB-A5B2-433B-ACE4-F6D0D813E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10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03918450"/>
      </p:ext>
    </p:extLst>
  </p:cSld>
  <p:clrMapOvr>
    <a:masterClrMapping/>
  </p:clrMapOvr>
  <p:transition spd="slow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ED11F79A-1B25-4F9C-85CB-B09799B14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/>
              <a:t>Zahlen, Daten, Fakten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CC995B5-7350-4551-BE5D-23EB435D84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de-AT"/>
              <a:t>In allen Bereichen außergewöhnlich</a:t>
            </a:r>
          </a:p>
        </p:txBody>
      </p:sp>
    </p:spTree>
    <p:extLst>
      <p:ext uri="{BB962C8B-B14F-4D97-AF65-F5344CB8AC3E}">
        <p14:creationId xmlns:p14="http://schemas.microsoft.com/office/powerpoint/2010/main" val="1098179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872A0E-32A8-41E9-867B-E4561C8F6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/>
              <a:t>Fortpflanzung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96427DF-27E6-4861-A457-1811C41A68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/>
              <a:t>Weibchen können Samen des Männchens speichern und sind deshalb über Jahre auch ohne Männchen fruchtbar</a:t>
            </a:r>
          </a:p>
          <a:p>
            <a:r>
              <a:rPr lang="de-AT"/>
              <a:t>Die Weibchen legen zwischen 1 und 200 Eier in Nistgruben</a:t>
            </a:r>
          </a:p>
          <a:p>
            <a:r>
              <a:rPr lang="de-AT"/>
              <a:t>Die meisten Arten überlassen das Brüten der Sonne</a:t>
            </a:r>
          </a:p>
          <a:p>
            <a:r>
              <a:rPr lang="de-AT"/>
              <a:t>Die Inkubationszeit dauert 50 bis 250 Tage</a:t>
            </a:r>
          </a:p>
        </p:txBody>
      </p:sp>
      <p:pic>
        <p:nvPicPr>
          <p:cNvPr id="6" name="Bildplatzhalter 5" descr="Ein Bild, das draußen, Schildkröte, Reptil enthält.&#10;&#10;Automatisch generierte Beschreibung">
            <a:extLst>
              <a:ext uri="{FF2B5EF4-FFF2-40B4-BE49-F238E27FC236}">
                <a16:creationId xmlns:a16="http://schemas.microsoft.com/office/drawing/2014/main" id="{D5419E28-E670-4C47-AFEB-972F56FECCD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4" r="7064"/>
          <a:stretch>
            <a:fillRect/>
          </a:stretch>
        </p:blipFill>
        <p:spPr>
          <a:ln w="12700">
            <a:solidFill>
              <a:schemeClr val="bg1">
                <a:lumMod val="50000"/>
              </a:schemeClr>
            </a:solidFill>
          </a:ln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E95BE211-3EA1-4FCA-B776-A98B54949832}"/>
              </a:ext>
            </a:extLst>
          </p:cNvPr>
          <p:cNvSpPr txBox="1"/>
          <p:nvPr/>
        </p:nvSpPr>
        <p:spPr>
          <a:xfrm>
            <a:off x="8621791" y="6158538"/>
            <a:ext cx="2428969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en-US" sz="800" i="1">
                <a:solidFill>
                  <a:schemeClr val="bg1">
                    <a:lumMod val="75000"/>
                  </a:schemeClr>
                </a:solidFill>
              </a:rPr>
              <a:t>Photo by </a:t>
            </a:r>
            <a:r>
              <a:rPr lang="en-US" sz="800" i="1" err="1">
                <a:solidFill>
                  <a:schemeClr val="bg1">
                    <a:lumMod val="75000"/>
                  </a:schemeClr>
                </a:solidFill>
              </a:rPr>
              <a:t>jcob</a:t>
            </a:r>
            <a:r>
              <a:rPr lang="en-US" sz="800" i="1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800" i="1" err="1">
                <a:solidFill>
                  <a:schemeClr val="bg1">
                    <a:lumMod val="75000"/>
                  </a:schemeClr>
                </a:solidFill>
              </a:rPr>
              <a:t>nasyr</a:t>
            </a:r>
            <a:r>
              <a:rPr lang="en-US" sz="800" i="1">
                <a:solidFill>
                  <a:schemeClr val="bg1">
                    <a:lumMod val="75000"/>
                  </a:schemeClr>
                </a:solidFill>
              </a:rPr>
              <a:t> on </a:t>
            </a:r>
            <a:r>
              <a:rPr lang="en-US" sz="800" i="1" err="1">
                <a:solidFill>
                  <a:schemeClr val="bg1">
                    <a:lumMod val="75000"/>
                  </a:schemeClr>
                </a:solidFill>
              </a:rPr>
              <a:t>Unsplash</a:t>
            </a:r>
            <a:endParaRPr lang="de-AT" sz="800" i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2E3D535-79A5-4174-A856-81F658129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26E4-E744-444E-B31F-50AE3274A4ED}" type="datetime4">
              <a:rPr lang="de-AT" smtClean="0"/>
              <a:t>28. März 2022</a:t>
            </a:fld>
            <a:endParaRPr lang="de-AT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EF7C2256-EA8F-4AED-A7D8-7DA1D2048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54BB4B1B-0CEC-442F-BE38-DB2498DA4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12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12046947"/>
      </p:ext>
    </p:extLst>
  </p:cSld>
  <p:clrMapOvr>
    <a:masterClrMapping/>
  </p:clrMapOvr>
  <p:transition spd="slow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D2A303-E711-4517-AE5D-0A2460747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/>
              <a:t>Mögliches Höchstalter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34E4390-0170-4356-B491-F44203D111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/>
              <a:t>Auch die Lebenserwartung ist abhängig von der Art</a:t>
            </a:r>
          </a:p>
          <a:p>
            <a:r>
              <a:rPr lang="de-AT"/>
              <a:t>Griechische Landschildkröten werden in Natur durchschnittlich 10 Jahre alt</a:t>
            </a:r>
          </a:p>
          <a:p>
            <a:r>
              <a:rPr lang="de-AT"/>
              <a:t>Haustier-Schildkröten können bei guter Pflege 40 Jahre und mehr werden</a:t>
            </a:r>
          </a:p>
          <a:p>
            <a:r>
              <a:rPr lang="de-AT"/>
              <a:t>Meeresschildkröten werden etwa 75 Jahre und mehr</a:t>
            </a:r>
          </a:p>
          <a:p>
            <a:r>
              <a:rPr lang="de-AT"/>
              <a:t>Dosenschildkröten: durchschnittlich 100 Jahre</a:t>
            </a:r>
          </a:p>
          <a:p>
            <a:r>
              <a:rPr lang="de-AT"/>
              <a:t>Ein paar Extra-Exemplare haben wir auf der nächsten Folie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703A7C1-9932-4980-BD82-9674D6029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00BB4-034E-4C0D-9DAF-AC7F5705EA12}" type="datetime4">
              <a:rPr lang="de-AT" smtClean="0"/>
              <a:t>28. März 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3EE15AE-B67F-43F6-B306-C3ED267BF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55EC34D-4D8B-4625-B975-8CF1067D3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13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95442944"/>
      </p:ext>
    </p:extLst>
  </p:cSld>
  <p:clrMapOvr>
    <a:masterClrMapping/>
  </p:clrMapOvr>
  <p:transition spd="slow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5BAAA455-B5F4-4C57-ADC0-0165F0B30F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/>
              <a:t>Die wohl ältesten…</a:t>
            </a:r>
          </a:p>
        </p:txBody>
      </p:sp>
      <p:graphicFrame>
        <p:nvGraphicFramePr>
          <p:cNvPr id="4" name="Tabelle 7">
            <a:extLst>
              <a:ext uri="{FF2B5EF4-FFF2-40B4-BE49-F238E27FC236}">
                <a16:creationId xmlns:a16="http://schemas.microsoft.com/office/drawing/2014/main" id="{D5FC28BD-2A4D-4B1D-B581-4E97DF06AD1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6559853"/>
              </p:ext>
            </p:extLst>
          </p:nvPr>
        </p:nvGraphicFramePr>
        <p:xfrm>
          <a:off x="838200" y="1439862"/>
          <a:ext cx="7559673" cy="467995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417629">
                  <a:extLst>
                    <a:ext uri="{9D8B030D-6E8A-4147-A177-3AD203B41FA5}">
                      <a16:colId xmlns:a16="http://schemas.microsoft.com/office/drawing/2014/main" val="856545705"/>
                    </a:ext>
                  </a:extLst>
                </a:gridCol>
                <a:gridCol w="4650908">
                  <a:extLst>
                    <a:ext uri="{9D8B030D-6E8A-4147-A177-3AD203B41FA5}">
                      <a16:colId xmlns:a16="http://schemas.microsoft.com/office/drawing/2014/main" val="3240542054"/>
                    </a:ext>
                  </a:extLst>
                </a:gridCol>
                <a:gridCol w="1491136">
                  <a:extLst>
                    <a:ext uri="{9D8B030D-6E8A-4147-A177-3AD203B41FA5}">
                      <a16:colId xmlns:a16="http://schemas.microsoft.com/office/drawing/2014/main" val="1285374578"/>
                    </a:ext>
                  </a:extLst>
                </a:gridCol>
              </a:tblGrid>
              <a:tr h="430815">
                <a:tc>
                  <a:txBody>
                    <a:bodyPr/>
                    <a:lstStyle/>
                    <a:p>
                      <a:r>
                        <a:rPr lang="de-AT" b="1"/>
                        <a:t>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AT"/>
                        <a:t>Beschreibung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/>
                        <a:t>Gesch. Alter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0017045"/>
                  </a:ext>
                </a:extLst>
              </a:tr>
              <a:tr h="743598">
                <a:tc>
                  <a:txBody>
                    <a:bodyPr/>
                    <a:lstStyle/>
                    <a:p>
                      <a:r>
                        <a:rPr lang="de-AT" b="1"/>
                        <a:t>Adwaita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AT"/>
                        <a:t>Aldabra-Riesenschildkröte im Zoo von Kalkutta </a:t>
                      </a:r>
                      <a:br>
                        <a:rPr lang="de-AT"/>
                      </a:br>
                      <a:r>
                        <a:rPr lang="de-AT"/>
                        <a:t>* um 1750 / † 22.03.2006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/>
                        <a:t>256 Jahre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5895968"/>
                  </a:ext>
                </a:extLst>
              </a:tr>
              <a:tr h="1062284">
                <a:tc>
                  <a:txBody>
                    <a:bodyPr/>
                    <a:lstStyle/>
                    <a:p>
                      <a:r>
                        <a:rPr lang="de-AT" b="1" err="1"/>
                        <a:t>Tu‘i</a:t>
                      </a:r>
                      <a:r>
                        <a:rPr lang="de-AT" b="1"/>
                        <a:t> </a:t>
                      </a:r>
                      <a:r>
                        <a:rPr lang="de-AT" b="1" err="1"/>
                        <a:t>Malila</a:t>
                      </a:r>
                      <a:endParaRPr lang="de-AT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AT"/>
                        <a:t>Strahlenschildkröte, welche die königliche Familie von Tonga angeblich von James Cook bekam.</a:t>
                      </a:r>
                      <a:br>
                        <a:rPr lang="de-AT"/>
                      </a:br>
                      <a:r>
                        <a:rPr lang="de-AT"/>
                        <a:t>* um 1773 / † 19.05.1965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/>
                        <a:t>192 Jahre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3727061"/>
                  </a:ext>
                </a:extLst>
              </a:tr>
              <a:tr h="1062284">
                <a:tc>
                  <a:txBody>
                    <a:bodyPr/>
                    <a:lstStyle/>
                    <a:p>
                      <a:r>
                        <a:rPr lang="de-AT" b="1"/>
                        <a:t>Harriet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AT"/>
                        <a:t>Eine 180 kg schwere Galapagos-Riesenschildkröte, die im Australia Zoo lebte.</a:t>
                      </a:r>
                      <a:br>
                        <a:rPr lang="de-AT"/>
                      </a:br>
                      <a:r>
                        <a:rPr lang="de-AT"/>
                        <a:t>* um 1830 / † 23.06.2006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/>
                        <a:t>176 Jahre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2044734"/>
                  </a:ext>
                </a:extLst>
              </a:tr>
              <a:tr h="1380969">
                <a:tc>
                  <a:txBody>
                    <a:bodyPr/>
                    <a:lstStyle/>
                    <a:p>
                      <a:r>
                        <a:rPr lang="de-AT" b="1"/>
                        <a:t>Timothy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AT"/>
                        <a:t>Maurische Landschildkröte, Maskottchen der britischen Marine. Fuhr die ersten 40 Lebensjahre auf Kriegsschiffen mit.</a:t>
                      </a:r>
                      <a:br>
                        <a:rPr lang="de-AT"/>
                      </a:br>
                      <a:r>
                        <a:rPr lang="de-AT"/>
                        <a:t>* um 1844 / † 04.04.2004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/>
                        <a:t>160 Jahre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9297600"/>
                  </a:ext>
                </a:extLst>
              </a:tr>
            </a:tbl>
          </a:graphicData>
        </a:graphic>
      </p:graphicFrame>
      <p:pic>
        <p:nvPicPr>
          <p:cNvPr id="5" name="Bildplatzhalter 4" descr="Ein Bild, das Gras, draußen, Reptil, Schildkröte enthält.&#10;&#10;Automatisch generierte Beschreibung">
            <a:extLst>
              <a:ext uri="{FF2B5EF4-FFF2-40B4-BE49-F238E27FC236}">
                <a16:creationId xmlns:a16="http://schemas.microsoft.com/office/drawing/2014/main" id="{E02DFF24-BA77-4ADD-8DB2-641FC80BCE6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5" r="3115"/>
          <a:stretch/>
        </p:blipFill>
        <p:spPr>
          <a:xfrm>
            <a:off x="8670925" y="4145654"/>
            <a:ext cx="2682875" cy="1974158"/>
          </a:xfrm>
          <a:ln w="12700">
            <a:solidFill>
              <a:schemeClr val="bg1">
                <a:lumMod val="50000"/>
              </a:schemeClr>
            </a:solidFill>
          </a:ln>
        </p:spPr>
      </p:pic>
      <p:sp>
        <p:nvSpPr>
          <p:cNvPr id="3" name="Legende: mit Pfeil nach unten 2">
            <a:extLst>
              <a:ext uri="{FF2B5EF4-FFF2-40B4-BE49-F238E27FC236}">
                <a16:creationId xmlns:a16="http://schemas.microsoft.com/office/drawing/2014/main" id="{90D15A33-B76A-4A71-845E-978834D1E94F}"/>
              </a:ext>
            </a:extLst>
          </p:cNvPr>
          <p:cNvSpPr/>
          <p:nvPr/>
        </p:nvSpPr>
        <p:spPr>
          <a:xfrm>
            <a:off x="8670925" y="3105247"/>
            <a:ext cx="2682875" cy="858700"/>
          </a:xfrm>
          <a:prstGeom prst="downArrowCallou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/>
              <a:t>Harriet im Jahr 2002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F09C57DA-30B6-4009-8664-C7AD0884067B}"/>
              </a:ext>
            </a:extLst>
          </p:cNvPr>
          <p:cNvSpPr txBox="1"/>
          <p:nvPr/>
        </p:nvSpPr>
        <p:spPr>
          <a:xfrm>
            <a:off x="8670925" y="6176713"/>
            <a:ext cx="2682876" cy="282573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Fritz Geller-Grimm - Eigenes Werk, CC BY-SA 2.5, https://commons.wikimedia.org/w/index.php?curid=453302</a:t>
            </a:r>
            <a:endParaRPr lang="de-AT" sz="800" i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6F7EAB8C-840A-4A7C-B8FF-8E76554BC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83C2C-BAE6-4944-8846-0C975E8A97CD}" type="datetime4">
              <a:rPr lang="de-AT" smtClean="0"/>
              <a:t>28. März 2022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6475AA2D-7F7F-4D3C-9E8C-C7D5AD768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2ABDE9A-35CC-4D35-98E8-C2E643E45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14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2960024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EEE9AA-C1F5-444D-A0F5-FC1219C89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/>
              <a:t>Von klein bis groß</a:t>
            </a:r>
          </a:p>
        </p:txBody>
      </p:sp>
      <p:pic>
        <p:nvPicPr>
          <p:cNvPr id="4" name="Inhaltsplatzhalter 3" descr="Ein Bild, das Reptil, Wasser, Schildkröte, draußen enthält.&#10;&#10;Automatisch generierte Beschreibung">
            <a:extLst>
              <a:ext uri="{FF2B5EF4-FFF2-40B4-BE49-F238E27FC236}">
                <a16:creationId xmlns:a16="http://schemas.microsoft.com/office/drawing/2014/main" id="{E55BB49B-B72F-4553-B26A-27725CF2C7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439863"/>
            <a:ext cx="6169589" cy="4679950"/>
          </a:xfrm>
        </p:spPr>
      </p:pic>
      <p:sp>
        <p:nvSpPr>
          <p:cNvPr id="24" name="Textfeld 23">
            <a:extLst>
              <a:ext uri="{FF2B5EF4-FFF2-40B4-BE49-F238E27FC236}">
                <a16:creationId xmlns:a16="http://schemas.microsoft.com/office/drawing/2014/main" id="{DC7547F2-3086-46E8-95D8-C7B68658036A}"/>
              </a:ext>
            </a:extLst>
          </p:cNvPr>
          <p:cNvSpPr txBox="1"/>
          <p:nvPr/>
        </p:nvSpPr>
        <p:spPr>
          <a:xfrm>
            <a:off x="7556422" y="3226713"/>
            <a:ext cx="4156874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de-DE"/>
              <a:t>Die kleinste Schildkröte, die </a:t>
            </a:r>
            <a:r>
              <a:rPr lang="de-DE" b="1">
                <a:solidFill>
                  <a:schemeClr val="accent5"/>
                </a:solidFill>
              </a:rPr>
              <a:t>Gesägte Flachschildkröte </a:t>
            </a:r>
            <a:r>
              <a:rPr lang="de-DE"/>
              <a:t>aus Südafrika, hat eine Panzerlänge von 7,5cm und ein Gewicht von ca. 70g</a:t>
            </a:r>
          </a:p>
          <a:p>
            <a:pPr>
              <a:spcAft>
                <a:spcPts val="1200"/>
              </a:spcAft>
            </a:pPr>
            <a:r>
              <a:rPr lang="de-DE"/>
              <a:t>Die </a:t>
            </a:r>
            <a:r>
              <a:rPr lang="de-DE" b="1">
                <a:solidFill>
                  <a:schemeClr val="accent5"/>
                </a:solidFill>
              </a:rPr>
              <a:t>Lederschildkröte</a:t>
            </a:r>
            <a:r>
              <a:rPr lang="de-DE"/>
              <a:t> ist die größte lebende Schildkröte. Sie zählt zu den Meeresschildkröten.</a:t>
            </a:r>
          </a:p>
          <a:p>
            <a:pPr>
              <a:spcAft>
                <a:spcPts val="1200"/>
              </a:spcAft>
            </a:pPr>
            <a:r>
              <a:rPr lang="de-DE"/>
              <a:t>Diese Tiere erreichen Panzerlängen bis zu 2,5m und ein Gewicht von bis zu 700kg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A13EDEC-A539-4749-A5AA-44E32B1F2E11}"/>
              </a:ext>
            </a:extLst>
          </p:cNvPr>
          <p:cNvSpPr txBox="1"/>
          <p:nvPr/>
        </p:nvSpPr>
        <p:spPr>
          <a:xfrm>
            <a:off x="838200" y="6158538"/>
            <a:ext cx="5792177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eingefügt über Online-Bilder 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  <a:sym typeface="Wingdings" panose="05000000000000000000" pitchFamily="2" charset="2"/>
              </a:rPr>
              <a:t> CC-Lizenz</a:t>
            </a:r>
            <a:endParaRPr lang="de-AT" sz="800" i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54DCC03-47F1-464D-A45C-13A4779390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666A6-D367-4539-820B-7BC5EDA4BA57}" type="datetime4">
              <a:rPr lang="de-AT" smtClean="0"/>
              <a:t>28. März 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1360173-4668-4B37-B594-EB8D4DF14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B677DD7-EE47-4FC0-B1D2-A826C31A8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15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7231426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84C6E09F-0802-4020-AB41-D79A6D475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/>
              <a:t>Halsberger-Schildkröten</a:t>
            </a:r>
          </a:p>
        </p:txBody>
      </p:sp>
      <p:graphicFrame>
        <p:nvGraphicFramePr>
          <p:cNvPr id="4" name="Inhaltsplatzhalter 3">
            <a:extLst>
              <a:ext uri="{FF2B5EF4-FFF2-40B4-BE49-F238E27FC236}">
                <a16:creationId xmlns:a16="http://schemas.microsoft.com/office/drawing/2014/main" id="{6954774E-17A9-485B-A5DD-B522C877AF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2685024"/>
              </p:ext>
            </p:extLst>
          </p:nvPr>
        </p:nvGraphicFramePr>
        <p:xfrm>
          <a:off x="5183188" y="987425"/>
          <a:ext cx="61722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85450C9-6C3D-402A-850F-E5160C1762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667234"/>
          </a:xfrm>
        </p:spPr>
        <p:txBody>
          <a:bodyPr/>
          <a:lstStyle/>
          <a:p>
            <a:r>
              <a:rPr lang="de-AT"/>
              <a:t>Halsberger Schildkröten können ihren Hals bei Bedarf in den Panzer zurückziehen (verbergen).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0E98C3FF-2385-4DAD-B653-4F6CDA251DDC}"/>
              </a:ext>
            </a:extLst>
          </p:cNvPr>
          <p:cNvSpPr/>
          <p:nvPr/>
        </p:nvSpPr>
        <p:spPr>
          <a:xfrm>
            <a:off x="928325" y="3142380"/>
            <a:ext cx="3634392" cy="2718670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4039" b="-4039"/>
            </a:stretch>
          </a:blip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7C538D5-3BBA-4A4D-A269-3501BC017214}"/>
              </a:ext>
            </a:extLst>
          </p:cNvPr>
          <p:cNvSpPr txBox="1"/>
          <p:nvPr/>
        </p:nvSpPr>
        <p:spPr>
          <a:xfrm>
            <a:off x="897105" y="5910460"/>
            <a:ext cx="3773029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licensed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CC BY-SA 3.0, https://commons.wikimedia.org/w/index.php?curid=523076</a:t>
            </a:r>
            <a:endParaRPr lang="de-AT" sz="800" i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F6B1210-2B99-4222-B9B3-A2EAF2AF1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A6D91-A91B-4909-860C-8693C24928D3}" type="datetime4">
              <a:rPr lang="de-AT" smtClean="0"/>
              <a:t>28. März 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4639B9A-F652-4E9E-9F34-20CEFFB3C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C889B433-A3D1-4F2D-8345-478C19159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16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5328886"/>
      </p:ext>
    </p:extLst>
  </p:cSld>
  <p:clrMapOvr>
    <a:masterClrMapping/>
  </p:clrMapOvr>
  <p:transition spd="slow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703324-CEB8-4B26-A0A8-1F75705B2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/>
              <a:t>Halswender-Schildkröten</a:t>
            </a:r>
          </a:p>
        </p:txBody>
      </p:sp>
      <p:graphicFrame>
        <p:nvGraphicFramePr>
          <p:cNvPr id="5" name="Inhaltsplatzhalter 4">
            <a:extLst>
              <a:ext uri="{FF2B5EF4-FFF2-40B4-BE49-F238E27FC236}">
                <a16:creationId xmlns:a16="http://schemas.microsoft.com/office/drawing/2014/main" id="{6A79FE6A-237E-497B-9ACD-6737AD9E590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1730586"/>
              </p:ext>
            </p:extLst>
          </p:nvPr>
        </p:nvGraphicFramePr>
        <p:xfrm>
          <a:off x="5183188" y="1257300"/>
          <a:ext cx="6172200" cy="3092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6E9BBD7-6612-481C-9818-426936AF12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757130"/>
          </a:xfrm>
        </p:spPr>
        <p:txBody>
          <a:bodyPr>
            <a:spAutoFit/>
          </a:bodyPr>
          <a:lstStyle/>
          <a:p>
            <a:r>
              <a:rPr lang="de-AT"/>
              <a:t>Halswender-Schildkröten können den Kopf nicht einziehen, sondern legen ihn S-förmig seitlich unter den Panzer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F3AA2077-32CD-40BD-83A3-EBC7D83374A8}"/>
              </a:ext>
            </a:extLst>
          </p:cNvPr>
          <p:cNvSpPr/>
          <p:nvPr/>
        </p:nvSpPr>
        <p:spPr>
          <a:xfrm>
            <a:off x="928325" y="3142380"/>
            <a:ext cx="3634392" cy="2718670"/>
          </a:xfrm>
          <a:prstGeom prst="rect">
            <a:avLst/>
          </a:prstGeom>
          <a:blipFill dpi="0" rotWithShape="1">
            <a:blip r:embed="rId7"/>
            <a:srcRect/>
            <a:stretch>
              <a:fillRect l="-6086" r="-6086"/>
            </a:stretch>
          </a:blip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9633624B-E29F-409C-8C19-350155291AC9}"/>
              </a:ext>
            </a:extLst>
          </p:cNvPr>
          <p:cNvSpPr txBox="1"/>
          <p:nvPr/>
        </p:nvSpPr>
        <p:spPr>
          <a:xfrm>
            <a:off x="928326" y="5906327"/>
            <a:ext cx="3599070" cy="282573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fir0002flagstaffotos [at] </a:t>
            </a:r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gmail.comCanon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20D + Tamron 28-75mm f/2.8 - Eigenes Werk, GFDL 1.2, https://commons.wikimedia.org/w/index.php?curid=445552</a:t>
            </a:r>
            <a:endParaRPr lang="de-AT" sz="800" i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7E2FA06-237A-4BAA-9393-B815207CF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F029E-18DE-410B-84F3-527F33C5E3A4}" type="datetime4">
              <a:rPr lang="de-AT" smtClean="0"/>
              <a:t>28. März 2022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BB11562-C5D2-4537-81AA-55E82869B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8C00AC4-4ED2-4659-B153-3BBE4C7E2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17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612954379"/>
      </p:ext>
    </p:extLst>
  </p:cSld>
  <p:clrMapOvr>
    <a:masterClrMapping/>
  </p:clrMapOvr>
  <p:transition spd="slow"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ED11F79A-1B25-4F9C-85CB-B09799B14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/>
              <a:t>Gefährdung und Artenschutz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CC995B5-7350-4551-BE5D-23EB435D84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de-AT"/>
              <a:t>Die größte Bedrohung ist der Mensch</a:t>
            </a:r>
          </a:p>
        </p:txBody>
      </p:sp>
    </p:spTree>
    <p:extLst>
      <p:ext uri="{BB962C8B-B14F-4D97-AF65-F5344CB8AC3E}">
        <p14:creationId xmlns:p14="http://schemas.microsoft.com/office/powerpoint/2010/main" val="1175309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A355A0-FCC6-4094-BFFB-F7D7866B2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/>
              <a:t>Gefährdung</a:t>
            </a:r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CB5CE7C0-974A-4AA3-BA63-3C1F789C15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/>
              <a:t>Krabben und Vögel rauben die Gelege</a:t>
            </a:r>
          </a:p>
          <a:p>
            <a:r>
              <a:rPr lang="de-AT"/>
              <a:t>Alligatoren und Panzerechsen knacken problemlos Panzer</a:t>
            </a:r>
          </a:p>
          <a:p>
            <a:r>
              <a:rPr lang="de-AT"/>
              <a:t>Mensch:</a:t>
            </a:r>
          </a:p>
          <a:p>
            <a:pPr lvl="1"/>
            <a:r>
              <a:rPr lang="de-AT"/>
              <a:t>Schildkrötenfleisch gilt als Delikatesse (v.a. in Südostasien)</a:t>
            </a:r>
          </a:p>
          <a:p>
            <a:pPr lvl="1"/>
            <a:r>
              <a:rPr lang="de-AT"/>
              <a:t>Fett sehr bekömmlich</a:t>
            </a:r>
          </a:p>
          <a:p>
            <a:pPr lvl="1"/>
            <a:r>
              <a:rPr lang="de-AT"/>
              <a:t>Panzer als Souvenir, Schmuck, Musikinstrument</a:t>
            </a:r>
          </a:p>
          <a:p>
            <a:pPr lvl="1"/>
            <a:r>
              <a:rPr lang="de-AT"/>
              <a:t>Haustierhaltung</a:t>
            </a:r>
          </a:p>
          <a:p>
            <a:pPr lvl="0"/>
            <a:r>
              <a:rPr lang="de-AT"/>
              <a:t>Klimawandel</a:t>
            </a:r>
          </a:p>
          <a:p>
            <a:pPr lvl="0"/>
            <a:r>
              <a:rPr lang="de-AT"/>
              <a:t>Insektizide</a:t>
            </a:r>
            <a:r>
              <a:rPr lang="de-AT" baseline="0"/>
              <a:t> und Herbizide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BD0FF7F-9541-4482-9F8C-B3C865AE9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D6DD-5C37-47CC-BFAB-A6DB60A4CF65}" type="datetime4">
              <a:rPr lang="de-AT" smtClean="0"/>
              <a:t>28. März 2022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6C0B8ED-86D7-4D0A-8CCF-998D5FD22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0C5240E-53A4-4D93-8EE5-F89419F3F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19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71002642"/>
      </p:ext>
    </p:extLst>
  </p:cSld>
  <p:clrMapOvr>
    <a:masterClrMapping/>
  </p:clrMapOvr>
  <p:transition spd="slow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E86B57-6B78-448E-AF9D-8165258244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/>
              <a:t>Überblick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47CDF16-219A-45B4-AB84-6A0CEA9810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de-AT" sz="3200"/>
              <a:t>Verbreitung und Lebensweise</a:t>
            </a:r>
          </a:p>
          <a:p>
            <a:pPr>
              <a:lnSpc>
                <a:spcPct val="200000"/>
              </a:lnSpc>
            </a:pPr>
            <a:r>
              <a:rPr lang="de-AT" sz="3200"/>
              <a:t>Zahlen, Daten, Fakten</a:t>
            </a:r>
          </a:p>
          <a:p>
            <a:pPr>
              <a:lnSpc>
                <a:spcPct val="200000"/>
              </a:lnSpc>
            </a:pPr>
            <a:r>
              <a:rPr lang="de-AT" sz="3200"/>
              <a:t>Gefährdung und Artenschutz</a:t>
            </a:r>
          </a:p>
        </p:txBody>
      </p:sp>
      <p:pic>
        <p:nvPicPr>
          <p:cNvPr id="5" name="Grafik 4" descr="Ein Bild, das Reptil, Schildkröte enthält.&#10;&#10;Automatisch generierte Beschreibung">
            <a:extLst>
              <a:ext uri="{FF2B5EF4-FFF2-40B4-BE49-F238E27FC236}">
                <a16:creationId xmlns:a16="http://schemas.microsoft.com/office/drawing/2014/main" id="{914BEA36-6211-4765-81B2-2E3888D81B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756" y="1845288"/>
            <a:ext cx="5644653" cy="2949509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53E0DC9-46BA-4AE5-B063-51B7418FF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1E95D-FB6D-42EE-B2E0-C5E793D70BFF}" type="datetime4">
              <a:rPr lang="de-AT" smtClean="0"/>
              <a:t>28. März 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63AA22D-FD25-4F01-B5BC-A63974726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AEA9835-F41D-4F9D-A81F-07A0A01AB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36951456"/>
      </p:ext>
    </p:extLst>
  </p:cSld>
  <p:clrMapOvr>
    <a:masterClrMapping/>
  </p:clrMapOvr>
  <p:transition spd="slow"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AC5B56-A723-428D-8E76-1A09FE73B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Umfrage 2016 in Österreich </a:t>
            </a:r>
            <a:r>
              <a:rPr lang="de-AT" sz="1800"/>
              <a:t>(Quelle: Radio Wien – Tier und wir – Jänner 2016)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FF76951-6393-4CB5-A647-736008F4CE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/>
              <a:t>Haben Sie ein Haustier?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D761836-1609-4821-9062-6E08773A1F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/>
              <a:t>Wenn ja, welches?</a:t>
            </a:r>
          </a:p>
        </p:txBody>
      </p:sp>
      <p:graphicFrame>
        <p:nvGraphicFramePr>
          <p:cNvPr id="23" name="Inhaltsplatzhalter 22">
            <a:extLst>
              <a:ext uri="{FF2B5EF4-FFF2-40B4-BE49-F238E27FC236}">
                <a16:creationId xmlns:a16="http://schemas.microsoft.com/office/drawing/2014/main" id="{7D262A47-0C00-4A9F-A815-87BF79C3BAD0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50687948"/>
              </p:ext>
            </p:extLst>
          </p:nvPr>
        </p:nvGraphicFramePr>
        <p:xfrm>
          <a:off x="839788" y="2505075"/>
          <a:ext cx="5157787" cy="368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6" name="Inhaltsplatzhalter 25">
            <a:extLst>
              <a:ext uri="{FF2B5EF4-FFF2-40B4-BE49-F238E27FC236}">
                <a16:creationId xmlns:a16="http://schemas.microsoft.com/office/drawing/2014/main" id="{DD4EC73A-F24A-49B0-86C6-98FB5FC4E111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422221763"/>
              </p:ext>
            </p:extLst>
          </p:nvPr>
        </p:nvGraphicFramePr>
        <p:xfrm>
          <a:off x="6172200" y="2505075"/>
          <a:ext cx="5183188" cy="368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BAEFC89-F08E-423A-AE41-95D4222CC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AEA5B-65FD-418A-B566-AD6EF3243272}" type="datetime4">
              <a:rPr lang="de-AT" smtClean="0"/>
              <a:t>28. März 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7FEE551-9AF2-4E24-AF1B-C65CFBAC3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B08FC63-9766-44D3-AE5A-7551349B8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20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67768645"/>
      </p:ext>
    </p:extLst>
  </p:cSld>
  <p:clrMapOvr>
    <a:masterClrMapping/>
  </p:clrMapOvr>
  <p:transition spd="slow"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94B0ED-402C-4F11-9E4D-7E309C9CC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/>
              <a:t>Artenschutz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45B6ADE-C53F-49A1-B7AC-B92A2B5859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>
                <a:hlinkClick r:id="rId2"/>
              </a:rPr>
              <a:t>Washingtoner Artenschutzabkommen</a:t>
            </a:r>
            <a:r>
              <a:rPr lang="de-AT"/>
              <a:t> </a:t>
            </a:r>
            <a:r>
              <a:rPr lang="de-AT">
                <a:hlinkClick r:id="rId3"/>
              </a:rPr>
              <a:t>CITES</a:t>
            </a:r>
            <a:r>
              <a:rPr lang="de-AT"/>
              <a:t> (1975)</a:t>
            </a:r>
          </a:p>
          <a:p>
            <a:r>
              <a:rPr lang="de-AT"/>
              <a:t>Strenge Überwachung bei Ex- und Import</a:t>
            </a:r>
          </a:p>
          <a:p>
            <a:r>
              <a:rPr lang="de-AT"/>
              <a:t>Katalogisierung der Tiere durch Microchips oder Fotos von Rücken- und Bauchpanzer</a:t>
            </a:r>
          </a:p>
          <a:p>
            <a:r>
              <a:rPr lang="de-AT"/>
              <a:t>Dokumentation von Kauf und Verkauf</a:t>
            </a:r>
          </a:p>
          <a:p>
            <a:r>
              <a:rPr lang="de-AT"/>
              <a:t>Empfindliche Strafen bis zu Haftstrafen</a:t>
            </a:r>
          </a:p>
          <a:p>
            <a:r>
              <a:rPr lang="de-AT"/>
              <a:t>Nachzuchtprojekte (z.B. Allwetterzoo Münster)</a:t>
            </a:r>
          </a:p>
        </p:txBody>
      </p:sp>
      <p:pic>
        <p:nvPicPr>
          <p:cNvPr id="6" name="Bildplatzhalter 5" descr="Ein Bild, das Reptil, Schildkröte enthält.&#10;&#10;Automatisch generierte Beschreibung">
            <a:extLst>
              <a:ext uri="{FF2B5EF4-FFF2-40B4-BE49-F238E27FC236}">
                <a16:creationId xmlns:a16="http://schemas.microsoft.com/office/drawing/2014/main" id="{8A79D898-AC42-41BE-884A-89F778EEB90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" r="554"/>
          <a:stretch/>
        </p:blipFill>
        <p:spPr>
          <a:xfrm>
            <a:off x="8670925" y="2251187"/>
            <a:ext cx="2682875" cy="3868625"/>
          </a:xfrm>
          <a:ln w="12700">
            <a:solidFill>
              <a:schemeClr val="bg1">
                <a:lumMod val="50000"/>
              </a:schemeClr>
            </a:solidFill>
          </a:ln>
        </p:spPr>
      </p:pic>
      <p:sp>
        <p:nvSpPr>
          <p:cNvPr id="5" name="Legende: mit Pfeil nach unten 4">
            <a:extLst>
              <a:ext uri="{FF2B5EF4-FFF2-40B4-BE49-F238E27FC236}">
                <a16:creationId xmlns:a16="http://schemas.microsoft.com/office/drawing/2014/main" id="{903B843E-6416-4D97-A052-B0FF258F8617}"/>
              </a:ext>
            </a:extLst>
          </p:cNvPr>
          <p:cNvSpPr/>
          <p:nvPr/>
        </p:nvSpPr>
        <p:spPr>
          <a:xfrm>
            <a:off x="8670925" y="540000"/>
            <a:ext cx="2682875" cy="1466753"/>
          </a:xfrm>
          <a:prstGeom prst="downArrowCallou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/>
              <a:t>Vorgeschriebenes Passfoto für Griechische Landschildkröte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441E6EC0-3CA1-418A-8396-FCB11BC0213F}"/>
              </a:ext>
            </a:extLst>
          </p:cNvPr>
          <p:cNvSpPr txBox="1"/>
          <p:nvPr/>
        </p:nvSpPr>
        <p:spPr>
          <a:xfrm>
            <a:off x="8626474" y="6137459"/>
            <a:ext cx="2771775" cy="338554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de-AT" sz="800" i="1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AT" sz="800" i="1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AT" sz="800" i="1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AT" sz="800" i="1">
                <a:solidFill>
                  <a:schemeClr val="bg1">
                    <a:lumMod val="75000"/>
                  </a:schemeClr>
                </a:solidFill>
              </a:rPr>
              <a:t> Krüger - Krüger, CC BY-SA 3.0, https://commons.wikimedia.org/w/index.php?curid=33083177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7952385-303D-4CE4-8ECF-02BA6F42A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84888-15E4-480F-836C-BFC3DA356896}" type="datetime4">
              <a:rPr lang="de-AT" smtClean="0"/>
              <a:t>28. März 2022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F3C4453-DB12-4426-94D7-CD30C90C2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8C82A9B5-9813-4928-ABF1-E9728FEB5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21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9061400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9F0BDB-888E-423C-9DB9-14348D89F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/>
              <a:t>Verein zum Schutz der Schildkröten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18E802A6-13F2-44AC-A547-E13D431655F6}"/>
              </a:ext>
            </a:extLst>
          </p:cNvPr>
          <p:cNvSpPr/>
          <p:nvPr/>
        </p:nvSpPr>
        <p:spPr>
          <a:xfrm>
            <a:off x="1397977" y="1688123"/>
            <a:ext cx="4114800" cy="4114800"/>
          </a:xfrm>
          <a:prstGeom prst="ellipse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0E195609-2542-4AFA-958E-C8F352544C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1132313">
            <a:off x="1485185" y="2580152"/>
            <a:ext cx="3691547" cy="2330742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FC4B1438-ADD8-42FE-A830-3C8A0E01C6FA}"/>
              </a:ext>
            </a:extLst>
          </p:cNvPr>
          <p:cNvSpPr txBox="1"/>
          <p:nvPr/>
        </p:nvSpPr>
        <p:spPr>
          <a:xfrm>
            <a:off x="2813538" y="1908214"/>
            <a:ext cx="1165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3600" b="1">
                <a:solidFill>
                  <a:schemeClr val="bg1"/>
                </a:solidFill>
              </a:rPr>
              <a:t>HELP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CA773AA0-06AA-40F9-88A6-6F4AA98ECB1A}"/>
              </a:ext>
            </a:extLst>
          </p:cNvPr>
          <p:cNvSpPr txBox="1"/>
          <p:nvPr/>
        </p:nvSpPr>
        <p:spPr>
          <a:xfrm>
            <a:off x="3024554" y="4888850"/>
            <a:ext cx="17604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800" b="1">
                <a:solidFill>
                  <a:schemeClr val="bg1"/>
                </a:solidFill>
              </a:rPr>
              <a:t>THE DUDE!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32A0AC5A-89DA-465A-BA01-31BA87F5D02E}"/>
              </a:ext>
            </a:extLst>
          </p:cNvPr>
          <p:cNvSpPr txBox="1"/>
          <p:nvPr/>
        </p:nvSpPr>
        <p:spPr>
          <a:xfrm>
            <a:off x="2249087" y="6498556"/>
            <a:ext cx="2294605" cy="215444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en-US" sz="800" i="1">
                <a:solidFill>
                  <a:schemeClr val="bg1">
                    <a:lumMod val="75000"/>
                  </a:schemeClr>
                </a:solidFill>
              </a:rPr>
              <a:t>Hand vector created by </a:t>
            </a:r>
            <a:r>
              <a:rPr lang="en-US" sz="800" i="1" err="1">
                <a:solidFill>
                  <a:schemeClr val="bg1">
                    <a:lumMod val="75000"/>
                  </a:schemeClr>
                </a:solidFill>
              </a:rPr>
              <a:t>freepik</a:t>
            </a:r>
            <a:r>
              <a:rPr lang="en-US" sz="800" i="1">
                <a:solidFill>
                  <a:schemeClr val="bg1">
                    <a:lumMod val="75000"/>
                  </a:schemeClr>
                </a:solidFill>
              </a:rPr>
              <a:t> - www.freepik.com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B4B3FF8B-B7FC-4FAD-A1D2-233979D9555E}"/>
              </a:ext>
            </a:extLst>
          </p:cNvPr>
          <p:cNvSpPr txBox="1"/>
          <p:nvPr/>
        </p:nvSpPr>
        <p:spPr>
          <a:xfrm>
            <a:off x="6454478" y="2845276"/>
            <a:ext cx="4114801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de-AT" sz="2400"/>
              <a:t>Bitte unterstützen Sie den Verein „HELP THE DUDE!“</a:t>
            </a:r>
          </a:p>
          <a:p>
            <a:r>
              <a:rPr lang="de-AT" sz="2400"/>
              <a:t>Besuchen Sie uns im Anschluss an unserem Info-Stand.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8583965-1F21-4007-B111-C91BE6B9D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C167C-5FB9-4E69-9D23-B24CD3297A51}" type="datetime4">
              <a:rPr lang="de-AT" smtClean="0"/>
              <a:t>28. März 2022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241E635-87C9-49F0-AB85-03AB36D758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8929CA3-CB9E-402D-B9CF-6C5897443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22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43086446"/>
      </p:ext>
    </p:extLst>
  </p:cSld>
  <p:clrMapOvr>
    <a:masterClrMapping/>
  </p:clrMapOvr>
  <p:transition spd="slow"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13">
            <a:extLst>
              <a:ext uri="{FF2B5EF4-FFF2-40B4-BE49-F238E27FC236}">
                <a16:creationId xmlns:a16="http://schemas.microsoft.com/office/drawing/2014/main" id="{E48032C4-892F-4437-9113-10E718FC2416}"/>
              </a:ext>
            </a:extLst>
          </p:cNvPr>
          <p:cNvSpPr txBox="1">
            <a:spLocks/>
          </p:cNvSpPr>
          <p:nvPr/>
        </p:nvSpPr>
        <p:spPr>
          <a:xfrm flipH="1">
            <a:off x="0" y="3895249"/>
            <a:ext cx="12192000" cy="2962751"/>
          </a:xfrm>
          <a:custGeom>
            <a:avLst/>
            <a:gdLst>
              <a:gd name="connsiteX0" fmla="*/ 12486732 w 13339868"/>
              <a:gd name="connsiteY0" fmla="*/ 1914 h 2962751"/>
              <a:gd name="connsiteX1" fmla="*/ 6703529 w 13339868"/>
              <a:gd name="connsiteY1" fmla="*/ 827870 h 2962751"/>
              <a:gd name="connsiteX2" fmla="*/ 704617 w 13339868"/>
              <a:gd name="connsiteY2" fmla="*/ 1735152 h 2962751"/>
              <a:gd name="connsiteX3" fmla="*/ 0 w 13339868"/>
              <a:gd name="connsiteY3" fmla="*/ 1775657 h 2962751"/>
              <a:gd name="connsiteX4" fmla="*/ 0 w 13339868"/>
              <a:gd name="connsiteY4" fmla="*/ 2962751 h 2962751"/>
              <a:gd name="connsiteX5" fmla="*/ 13339868 w 13339868"/>
              <a:gd name="connsiteY5" fmla="*/ 2962751 h 2962751"/>
              <a:gd name="connsiteX6" fmla="*/ 13339868 w 13339868"/>
              <a:gd name="connsiteY6" fmla="*/ 13763 h 2962751"/>
              <a:gd name="connsiteX7" fmla="*/ 12991874 w 13339868"/>
              <a:gd name="connsiteY7" fmla="*/ 2211 h 2962751"/>
              <a:gd name="connsiteX8" fmla="*/ 12486732 w 13339868"/>
              <a:gd name="connsiteY8" fmla="*/ 1914 h 2962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339868" h="2962751">
                <a:moveTo>
                  <a:pt x="12486732" y="1914"/>
                </a:moveTo>
                <a:cubicBezTo>
                  <a:pt x="11089145" y="23578"/>
                  <a:pt x="9273241" y="233112"/>
                  <a:pt x="6703529" y="827870"/>
                </a:cubicBezTo>
                <a:cubicBezTo>
                  <a:pt x="4500510" y="1337758"/>
                  <a:pt x="2693772" y="1601336"/>
                  <a:pt x="704617" y="1735152"/>
                </a:cubicBezTo>
                <a:lnTo>
                  <a:pt x="0" y="1775657"/>
                </a:lnTo>
                <a:lnTo>
                  <a:pt x="0" y="2962751"/>
                </a:lnTo>
                <a:lnTo>
                  <a:pt x="13339868" y="2962751"/>
                </a:lnTo>
                <a:lnTo>
                  <a:pt x="13339868" y="13763"/>
                </a:lnTo>
                <a:lnTo>
                  <a:pt x="12991874" y="2211"/>
                </a:lnTo>
                <a:cubicBezTo>
                  <a:pt x="12829592" y="-567"/>
                  <a:pt x="12661430" y="-794"/>
                  <a:pt x="12486732" y="1914"/>
                </a:cubicBezTo>
                <a:close/>
              </a:path>
            </a:pathLst>
          </a:custGeom>
          <a:solidFill>
            <a:schemeClr val="tx1">
              <a:alpha val="62000"/>
            </a:schemeClr>
          </a:solidFill>
        </p:spPr>
        <p:txBody>
          <a:bodyPr vert="horz" wrap="square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GB" sz="1800" b="0" kern="1200" dirty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Font typeface="Arial" panose="020B0604020202020204" pitchFamily="34" charset="0"/>
              <a:buNone/>
            </a:pPr>
            <a:r>
              <a:rPr lang="de-DE"/>
              <a:t>Bild einfügen</a:t>
            </a:r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E71B685F-7325-4F63-910E-77200987A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000" y="4690872"/>
            <a:ext cx="10800000" cy="1188720"/>
          </a:xfrm>
        </p:spPr>
        <p:txBody>
          <a:bodyPr>
            <a:normAutofit/>
          </a:bodyPr>
          <a:lstStyle/>
          <a:p>
            <a:r>
              <a:rPr lang="de-AT" sz="4400">
                <a:solidFill>
                  <a:schemeClr val="bg1"/>
                </a:solidFill>
              </a:rPr>
              <a:t>BYE, DUDE!</a:t>
            </a:r>
          </a:p>
        </p:txBody>
      </p:sp>
      <p:sp>
        <p:nvSpPr>
          <p:cNvPr id="7" name="Rechteck 6" descr="Unterer Akzentblock für Folienbild">
            <a:extLst>
              <a:ext uri="{FF2B5EF4-FFF2-40B4-BE49-F238E27FC236}">
                <a16:creationId xmlns:a16="http://schemas.microsoft.com/office/drawing/2014/main" id="{88E71226-7895-412A-AF99-D2D22BAED2A2}"/>
              </a:ext>
            </a:extLst>
          </p:cNvPr>
          <p:cNvSpPr/>
          <p:nvPr/>
        </p:nvSpPr>
        <p:spPr>
          <a:xfrm>
            <a:off x="438912" y="4690872"/>
            <a:ext cx="73152" cy="118872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de-DE">
              <a:solidFill>
                <a:schemeClr val="tx1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8536AB9-7204-4FDD-BC6F-1ED4F6EA51AD}"/>
              </a:ext>
            </a:extLst>
          </p:cNvPr>
          <p:cNvSpPr txBox="1"/>
          <p:nvPr/>
        </p:nvSpPr>
        <p:spPr>
          <a:xfrm>
            <a:off x="10219985" y="5145792"/>
            <a:ext cx="19720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900" err="1">
                <a:solidFill>
                  <a:schemeClr val="bg1">
                    <a:lumMod val="85000"/>
                  </a:schemeClr>
                </a:solidFill>
              </a:rPr>
              <a:t>Photo</a:t>
            </a:r>
            <a:r>
              <a:rPr lang="de-AT" sz="90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de-AT" sz="900" err="1">
                <a:solidFill>
                  <a:schemeClr val="bg1">
                    <a:lumMod val="85000"/>
                  </a:schemeClr>
                </a:solidFill>
              </a:rPr>
              <a:t>by</a:t>
            </a:r>
            <a:r>
              <a:rPr lang="de-AT" sz="900">
                <a:solidFill>
                  <a:schemeClr val="bg1">
                    <a:lumMod val="85000"/>
                  </a:schemeClr>
                </a:solidFill>
              </a:rPr>
              <a:t> Kris Mikael Krister on </a:t>
            </a:r>
            <a:r>
              <a:rPr lang="de-AT" sz="900" err="1">
                <a:solidFill>
                  <a:schemeClr val="bg1">
                    <a:lumMod val="85000"/>
                  </a:schemeClr>
                </a:solidFill>
              </a:rPr>
              <a:t>Unsplash</a:t>
            </a:r>
            <a:endParaRPr lang="de-AT" sz="9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829D2DE-FAB5-4542-9B3C-AF1768F89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9F083-DC36-4318-B2B3-65DE1CAC9978}" type="datetime4">
              <a:rPr lang="de-AT" smtClean="0"/>
              <a:t>28. März 2022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E94961D-BDDA-4AEC-93FC-3C63AD35D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E42B2F14-995C-4B5C-9D83-39B1CECA3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23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18077407"/>
      </p:ext>
    </p:extLst>
  </p:cSld>
  <p:clrMapOvr>
    <a:masterClrMapping/>
  </p:clrMapOvr>
  <p:transition spd="slow"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8C9AB7-F4AD-4A3C-8FE4-F6733AA6D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/>
              <a:t>Zum Einfügen: Urheber-Angaben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0645A7E-B95F-477D-8E9D-94E8A780A5D8}"/>
              </a:ext>
            </a:extLst>
          </p:cNvPr>
          <p:cNvSpPr txBox="1"/>
          <p:nvPr/>
        </p:nvSpPr>
        <p:spPr>
          <a:xfrm>
            <a:off x="1438275" y="1863197"/>
            <a:ext cx="2333625" cy="215444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de-AT" sz="800" i="1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AT" sz="800" i="1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AT" sz="800" i="1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AT" sz="800" i="1">
                <a:solidFill>
                  <a:schemeClr val="bg1">
                    <a:lumMod val="75000"/>
                  </a:schemeClr>
                </a:solidFill>
              </a:rPr>
              <a:t> </a:t>
            </a:r>
            <a:r>
              <a:rPr lang="de-AT" sz="800" i="1">
                <a:solidFill>
                  <a:schemeClr val="bg1">
                    <a:lumMod val="7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Kris Mikael </a:t>
            </a:r>
            <a:r>
              <a:rPr lang="de-AT" sz="800" i="1" err="1">
                <a:solidFill>
                  <a:schemeClr val="bg1">
                    <a:lumMod val="7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Krister</a:t>
            </a:r>
            <a:r>
              <a:rPr lang="de-AT" sz="800" i="1">
                <a:solidFill>
                  <a:schemeClr val="bg1">
                    <a:lumMod val="75000"/>
                  </a:schemeClr>
                </a:solidFill>
              </a:rPr>
              <a:t> on </a:t>
            </a:r>
            <a:r>
              <a:rPr lang="de-AT" sz="800" i="1" err="1">
                <a:solidFill>
                  <a:schemeClr val="bg1">
                    <a:lumMod val="7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lang="de-AT" sz="800" i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61EB061-625F-4585-9E0F-15E202C5257E}"/>
              </a:ext>
            </a:extLst>
          </p:cNvPr>
          <p:cNvSpPr txBox="1"/>
          <p:nvPr/>
        </p:nvSpPr>
        <p:spPr>
          <a:xfrm>
            <a:off x="696000" y="1318386"/>
            <a:ext cx="742275" cy="5246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20000"/>
              </a:lnSpc>
            </a:pPr>
            <a:r>
              <a:rPr lang="de-AT" sz="1100"/>
              <a:t>FOLIE-</a:t>
            </a:r>
            <a:r>
              <a:rPr lang="de-AT" sz="1100" err="1"/>
              <a:t>Nr</a:t>
            </a:r>
            <a:endParaRPr lang="de-AT" sz="1100"/>
          </a:p>
          <a:p>
            <a:pPr>
              <a:lnSpc>
                <a:spcPct val="220000"/>
              </a:lnSpc>
            </a:pPr>
            <a:r>
              <a:rPr lang="de-AT" sz="1100"/>
              <a:t>Titelfolie</a:t>
            </a:r>
          </a:p>
          <a:p>
            <a:pPr>
              <a:lnSpc>
                <a:spcPct val="220000"/>
              </a:lnSpc>
            </a:pPr>
            <a:r>
              <a:rPr lang="de-AT" sz="1100"/>
              <a:t>2</a:t>
            </a:r>
          </a:p>
          <a:p>
            <a:pPr>
              <a:lnSpc>
                <a:spcPct val="220000"/>
              </a:lnSpc>
            </a:pPr>
            <a:r>
              <a:rPr lang="de-AT" sz="1100"/>
              <a:t>5</a:t>
            </a:r>
          </a:p>
          <a:p>
            <a:pPr>
              <a:lnSpc>
                <a:spcPct val="220000"/>
              </a:lnSpc>
            </a:pPr>
            <a:r>
              <a:rPr lang="de-AT" sz="1100"/>
              <a:t>6</a:t>
            </a:r>
          </a:p>
          <a:p>
            <a:pPr>
              <a:lnSpc>
                <a:spcPct val="220000"/>
              </a:lnSpc>
            </a:pPr>
            <a:r>
              <a:rPr lang="de-AT" sz="1100"/>
              <a:t>7</a:t>
            </a:r>
          </a:p>
          <a:p>
            <a:pPr>
              <a:lnSpc>
                <a:spcPct val="220000"/>
              </a:lnSpc>
            </a:pPr>
            <a:r>
              <a:rPr lang="de-AT" sz="1100"/>
              <a:t>8</a:t>
            </a:r>
          </a:p>
          <a:p>
            <a:pPr>
              <a:lnSpc>
                <a:spcPct val="220000"/>
              </a:lnSpc>
            </a:pPr>
            <a:r>
              <a:rPr lang="de-AT" sz="1100"/>
              <a:t>11</a:t>
            </a:r>
          </a:p>
          <a:p>
            <a:pPr>
              <a:lnSpc>
                <a:spcPct val="220000"/>
              </a:lnSpc>
            </a:pPr>
            <a:r>
              <a:rPr lang="de-AT" sz="1100"/>
              <a:t>13</a:t>
            </a:r>
          </a:p>
          <a:p>
            <a:pPr>
              <a:lnSpc>
                <a:spcPct val="220000"/>
              </a:lnSpc>
            </a:pPr>
            <a:r>
              <a:rPr lang="de-AT" sz="1100"/>
              <a:t>14</a:t>
            </a:r>
          </a:p>
          <a:p>
            <a:pPr>
              <a:lnSpc>
                <a:spcPct val="220000"/>
              </a:lnSpc>
            </a:pPr>
            <a:r>
              <a:rPr lang="de-AT" sz="1100"/>
              <a:t>15</a:t>
            </a:r>
          </a:p>
          <a:p>
            <a:pPr>
              <a:lnSpc>
                <a:spcPct val="220000"/>
              </a:lnSpc>
            </a:pPr>
            <a:r>
              <a:rPr lang="de-AT" sz="1100"/>
              <a:t>16</a:t>
            </a:r>
          </a:p>
          <a:p>
            <a:pPr>
              <a:lnSpc>
                <a:spcPct val="220000"/>
              </a:lnSpc>
            </a:pPr>
            <a:r>
              <a:rPr lang="de-AT" sz="1100"/>
              <a:t>20</a:t>
            </a:r>
          </a:p>
          <a:p>
            <a:pPr>
              <a:lnSpc>
                <a:spcPct val="220000"/>
              </a:lnSpc>
            </a:pPr>
            <a:r>
              <a:rPr lang="de-AT" sz="1100"/>
              <a:t>21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B1303C8-95F6-446C-AC66-EEACBA8A956B}"/>
              </a:ext>
            </a:extLst>
          </p:cNvPr>
          <p:cNvSpPr txBox="1"/>
          <p:nvPr/>
        </p:nvSpPr>
        <p:spPr>
          <a:xfrm>
            <a:off x="1438275" y="2265467"/>
            <a:ext cx="2333625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en-US" sz="800" i="1">
                <a:solidFill>
                  <a:schemeClr val="bg1">
                    <a:lumMod val="75000"/>
                  </a:schemeClr>
                </a:solidFill>
              </a:rPr>
              <a:t>Photo by </a:t>
            </a:r>
            <a:r>
              <a:rPr lang="en-US" sz="800" i="1">
                <a:solidFill>
                  <a:schemeClr val="bg1">
                    <a:lumMod val="7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Lukas </a:t>
            </a:r>
            <a:r>
              <a:rPr lang="en-US" sz="800" i="1" err="1">
                <a:solidFill>
                  <a:schemeClr val="bg1">
                    <a:lumMod val="7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Bornhauser</a:t>
            </a:r>
            <a:r>
              <a:rPr lang="en-US" sz="800" i="1">
                <a:solidFill>
                  <a:schemeClr val="bg1">
                    <a:lumMod val="75000"/>
                  </a:schemeClr>
                </a:solidFill>
              </a:rPr>
              <a:t> on </a:t>
            </a:r>
            <a:r>
              <a:rPr lang="en-US" sz="800" i="1" err="1">
                <a:solidFill>
                  <a:schemeClr val="bg1">
                    <a:lumMod val="7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lang="de-AT" sz="800" i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455FA3D2-0D3A-45C7-9EA7-857E295FA8DA}"/>
              </a:ext>
            </a:extLst>
          </p:cNvPr>
          <p:cNvSpPr txBox="1"/>
          <p:nvPr/>
        </p:nvSpPr>
        <p:spPr>
          <a:xfrm>
            <a:off x="1438275" y="2628691"/>
            <a:ext cx="5435337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Sarefo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- Eigenes Werk, CC BY 2.5, https://commons.wikimedia.org/w/index.php?curid=1656904</a:t>
            </a:r>
            <a:endParaRPr lang="de-AT" sz="800" i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DC7CB0E7-F91D-4049-82E0-097D6CA9F748}"/>
              </a:ext>
            </a:extLst>
          </p:cNvPr>
          <p:cNvSpPr txBox="1"/>
          <p:nvPr/>
        </p:nvSpPr>
        <p:spPr>
          <a:xfrm>
            <a:off x="1438274" y="3010965"/>
            <a:ext cx="5792177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Wolfgang </a:t>
            </a:r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Simlinger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, www.simi.at - Eigenes Werk, Gemeinfrei, https://commons.wikimedia.org/w/index.php?curid=1845844</a:t>
            </a:r>
            <a:endParaRPr lang="de-AT" sz="800" i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81F27D5-758D-4E36-9CCE-86261481CB98}"/>
              </a:ext>
            </a:extLst>
          </p:cNvPr>
          <p:cNvSpPr txBox="1"/>
          <p:nvPr/>
        </p:nvSpPr>
        <p:spPr>
          <a:xfrm>
            <a:off x="1438272" y="3380745"/>
            <a:ext cx="5792177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M. </a:t>
            </a:r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Noth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- Eigenes Werk, CC BY 1.0, https://commons.wikimedia.org/w/index.php?curid=53221</a:t>
            </a:r>
            <a:endParaRPr lang="de-AT" sz="800" i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2BF1F3B2-8837-421F-AF67-5A1879124C81}"/>
              </a:ext>
            </a:extLst>
          </p:cNvPr>
          <p:cNvSpPr txBox="1"/>
          <p:nvPr/>
        </p:nvSpPr>
        <p:spPr>
          <a:xfrm>
            <a:off x="1438274" y="3747428"/>
            <a:ext cx="2428969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en-US" sz="800" i="1">
                <a:solidFill>
                  <a:schemeClr val="bg1">
                    <a:lumMod val="75000"/>
                  </a:schemeClr>
                </a:solidFill>
              </a:rPr>
              <a:t>Photo by Jakob Owens on </a:t>
            </a:r>
            <a:r>
              <a:rPr lang="en-US" sz="800" i="1" err="1">
                <a:solidFill>
                  <a:schemeClr val="bg1">
                    <a:lumMod val="75000"/>
                  </a:schemeClr>
                </a:solidFill>
              </a:rPr>
              <a:t>Unsplash</a:t>
            </a:r>
            <a:endParaRPr lang="de-AT" sz="800" i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FDD0CC61-9856-499C-ADAD-C95E8760B1A1}"/>
              </a:ext>
            </a:extLst>
          </p:cNvPr>
          <p:cNvSpPr txBox="1"/>
          <p:nvPr/>
        </p:nvSpPr>
        <p:spPr>
          <a:xfrm>
            <a:off x="1438274" y="4106435"/>
            <a:ext cx="2428969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en-US" sz="800" i="1">
                <a:solidFill>
                  <a:schemeClr val="bg1">
                    <a:lumMod val="75000"/>
                  </a:schemeClr>
                </a:solidFill>
              </a:rPr>
              <a:t>Photo by </a:t>
            </a:r>
            <a:r>
              <a:rPr lang="en-US" sz="800" i="1" err="1">
                <a:solidFill>
                  <a:schemeClr val="bg1">
                    <a:lumMod val="75000"/>
                  </a:schemeClr>
                </a:solidFill>
              </a:rPr>
              <a:t>jcob</a:t>
            </a:r>
            <a:r>
              <a:rPr lang="en-US" sz="800" i="1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800" i="1" err="1">
                <a:solidFill>
                  <a:schemeClr val="bg1">
                    <a:lumMod val="75000"/>
                  </a:schemeClr>
                </a:solidFill>
              </a:rPr>
              <a:t>nasyr</a:t>
            </a:r>
            <a:r>
              <a:rPr lang="en-US" sz="800" i="1">
                <a:solidFill>
                  <a:schemeClr val="bg1">
                    <a:lumMod val="75000"/>
                  </a:schemeClr>
                </a:solidFill>
              </a:rPr>
              <a:t> on </a:t>
            </a:r>
            <a:r>
              <a:rPr lang="en-US" sz="800" i="1" err="1">
                <a:solidFill>
                  <a:schemeClr val="bg1">
                    <a:lumMod val="75000"/>
                  </a:schemeClr>
                </a:solidFill>
              </a:rPr>
              <a:t>Unsplash</a:t>
            </a:r>
            <a:endParaRPr lang="de-AT" sz="800" i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3CC26B9D-EAA0-44C8-80B1-7656EF246246}"/>
              </a:ext>
            </a:extLst>
          </p:cNvPr>
          <p:cNvSpPr txBox="1"/>
          <p:nvPr/>
        </p:nvSpPr>
        <p:spPr>
          <a:xfrm>
            <a:off x="1438271" y="4488810"/>
            <a:ext cx="5792177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Fritz Geller-Grimm - Eigenes Werk, CC BY-SA 2.5, https://commons.wikimedia.org/w/index.php?curid=453302</a:t>
            </a:r>
            <a:endParaRPr lang="de-AT" sz="800" i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31108E38-9D92-4DA6-B21A-53CA89360513}"/>
              </a:ext>
            </a:extLst>
          </p:cNvPr>
          <p:cNvSpPr txBox="1"/>
          <p:nvPr/>
        </p:nvSpPr>
        <p:spPr>
          <a:xfrm>
            <a:off x="1438272" y="5527130"/>
            <a:ext cx="5792177" cy="282573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fir0002flagstaffotos [at] </a:t>
            </a:r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gmail.comCanon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20D + Tamron 28-75mm f/2.8 - Eigenes Werk, GFDL 1.2, https://commons.wikimedia.org/w/index.php?curid=445552</a:t>
            </a:r>
            <a:endParaRPr lang="de-AT" sz="800" i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D0BC8602-0850-4529-BE69-784ABA5795F4}"/>
              </a:ext>
            </a:extLst>
          </p:cNvPr>
          <p:cNvSpPr txBox="1"/>
          <p:nvPr/>
        </p:nvSpPr>
        <p:spPr>
          <a:xfrm>
            <a:off x="1438271" y="5191155"/>
            <a:ext cx="5792177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licensed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CC BY-SA 3.0, https://commons.wikimedia.org/w/index.php?curid=523076</a:t>
            </a:r>
            <a:endParaRPr lang="de-AT" sz="800" i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F94C6050-E849-4E92-98D0-CAA9C6A876ED}"/>
              </a:ext>
            </a:extLst>
          </p:cNvPr>
          <p:cNvSpPr txBox="1"/>
          <p:nvPr/>
        </p:nvSpPr>
        <p:spPr>
          <a:xfrm>
            <a:off x="1438272" y="5869850"/>
            <a:ext cx="2771775" cy="338554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de-AT" sz="800" i="1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AT" sz="800" i="1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AT" sz="800" i="1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AT" sz="800" i="1">
                <a:solidFill>
                  <a:schemeClr val="bg1">
                    <a:lumMod val="75000"/>
                  </a:schemeClr>
                </a:solidFill>
              </a:rPr>
              <a:t> Krüger - Krüger, CC BY-SA 3.0, https://commons.wikimedia.org/w/index.php?curid=33083177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4218DA10-CE8B-4BAB-9D99-86D130C8C014}"/>
              </a:ext>
            </a:extLst>
          </p:cNvPr>
          <p:cNvSpPr txBox="1"/>
          <p:nvPr/>
        </p:nvSpPr>
        <p:spPr>
          <a:xfrm>
            <a:off x="1438271" y="4824785"/>
            <a:ext cx="5792177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eingefügt über Online-Bilder 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  <a:sym typeface="Wingdings" panose="05000000000000000000" pitchFamily="2" charset="2"/>
              </a:rPr>
              <a:t> CC-Lizenz</a:t>
            </a:r>
            <a:endParaRPr lang="de-AT" sz="800" i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A8214BC6-AAF2-467C-A6F2-F518E7E16D9D}"/>
              </a:ext>
            </a:extLst>
          </p:cNvPr>
          <p:cNvSpPr txBox="1"/>
          <p:nvPr/>
        </p:nvSpPr>
        <p:spPr>
          <a:xfrm>
            <a:off x="1391588" y="6278827"/>
            <a:ext cx="2294605" cy="215444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en-US" sz="800" i="1">
                <a:solidFill>
                  <a:schemeClr val="bg1">
                    <a:lumMod val="75000"/>
                  </a:schemeClr>
                </a:solidFill>
              </a:rPr>
              <a:t>Hand vector created by </a:t>
            </a:r>
            <a:r>
              <a:rPr lang="en-US" sz="800" i="1" err="1">
                <a:solidFill>
                  <a:schemeClr val="bg1">
                    <a:lumMod val="75000"/>
                  </a:schemeClr>
                </a:solidFill>
              </a:rPr>
              <a:t>freepik</a:t>
            </a:r>
            <a:r>
              <a:rPr lang="en-US" sz="800" i="1">
                <a:solidFill>
                  <a:schemeClr val="bg1">
                    <a:lumMod val="75000"/>
                  </a:schemeClr>
                </a:solidFill>
              </a:rPr>
              <a:t> - www.freepik.com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F1765AF-ACC0-46C2-B0FD-EB1421C15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9029A-66CB-4C29-B96D-664D43CC5F0F}" type="datetime4">
              <a:rPr lang="de-AT" smtClean="0"/>
              <a:t>28. März 2022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BC1967-DA5B-49C7-A358-8D0488E5B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4F68415-AF86-44E1-A259-74E6E8CF3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24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26542919"/>
      </p:ext>
    </p:extLst>
  </p:cSld>
  <p:clrMapOvr>
    <a:masterClrMapping/>
  </p:clrMapOvr>
  <p:transition spd="slow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292FCB-A985-4754-8048-50A442FEF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/>
              <a:t>Schildkröten – Millionen Jahre alt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A15ACEA-2819-4DF3-AFB3-F27ABA8BB9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/>
              <a:t>Vor 220 Millionen Jahren erstmals erschienen</a:t>
            </a:r>
          </a:p>
          <a:p>
            <a:r>
              <a:rPr lang="de-AT"/>
              <a:t>Zählen zur Gruppe der Kriechtiere oder Reptilien</a:t>
            </a:r>
          </a:p>
          <a:p>
            <a:r>
              <a:rPr lang="de-AT"/>
              <a:t>Derzeit kennt man 341 Arten mit über 200 Unterarten</a:t>
            </a:r>
          </a:p>
          <a:p>
            <a:r>
              <a:rPr lang="de-AT"/>
              <a:t>Haben sich an die unterschiedlichsten ökologischen Gegebenheiten angepasst: Land, Wüste, Wasser</a:t>
            </a:r>
          </a:p>
          <a:p>
            <a:r>
              <a:rPr lang="de-AT"/>
              <a:t>Durch menschliche Einflüsse sind heute viele Arten leider akut gefährdet</a:t>
            </a:r>
          </a:p>
        </p:txBody>
      </p:sp>
      <p:pic>
        <p:nvPicPr>
          <p:cNvPr id="6" name="Bildplatzhalter 5" descr="Ein Bild, das schwarz, Salamander, schließen enthält.&#10;&#10;Automatisch generierte Beschreibung">
            <a:extLst>
              <a:ext uri="{FF2B5EF4-FFF2-40B4-BE49-F238E27FC236}">
                <a16:creationId xmlns:a16="http://schemas.microsoft.com/office/drawing/2014/main" id="{BEADB209-E9F9-4738-AB92-8F8F0B74C5D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5" r="7005"/>
          <a:stretch>
            <a:fillRect/>
          </a:stretch>
        </p:blipFill>
        <p:spPr>
          <a:ln w="12700">
            <a:solidFill>
              <a:schemeClr val="bg1">
                <a:lumMod val="50000"/>
              </a:schemeClr>
            </a:solidFill>
          </a:ln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37010808-053F-423C-A56B-D392D27CE50B}"/>
              </a:ext>
            </a:extLst>
          </p:cNvPr>
          <p:cNvSpPr txBox="1"/>
          <p:nvPr/>
        </p:nvSpPr>
        <p:spPr>
          <a:xfrm>
            <a:off x="8670925" y="6158538"/>
            <a:ext cx="2333625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en-US" sz="800" i="1">
                <a:solidFill>
                  <a:schemeClr val="bg1">
                    <a:lumMod val="75000"/>
                  </a:schemeClr>
                </a:solidFill>
              </a:rPr>
              <a:t>Photo by </a:t>
            </a:r>
            <a:r>
              <a:rPr lang="en-US" sz="800" i="1">
                <a:solidFill>
                  <a:schemeClr val="bg1">
                    <a:lumMod val="7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Lukas </a:t>
            </a:r>
            <a:r>
              <a:rPr lang="en-US" sz="800" i="1" err="1">
                <a:solidFill>
                  <a:schemeClr val="bg1">
                    <a:lumMod val="7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Bornhauser</a:t>
            </a:r>
            <a:r>
              <a:rPr lang="en-US" sz="800" i="1">
                <a:solidFill>
                  <a:schemeClr val="bg1">
                    <a:lumMod val="75000"/>
                  </a:schemeClr>
                </a:solidFill>
              </a:rPr>
              <a:t> on </a:t>
            </a:r>
            <a:r>
              <a:rPr lang="en-US" sz="800" i="1" err="1">
                <a:solidFill>
                  <a:schemeClr val="bg1">
                    <a:lumMod val="7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lang="de-AT" sz="800" i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79C95ED-BACD-459F-BDBE-7250BEECA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60055-E692-4B24-B033-78D6593E4760}" type="datetime4">
              <a:rPr lang="de-AT" smtClean="0"/>
              <a:t>28. März 2022</a:t>
            </a:fld>
            <a:endParaRPr lang="de-AT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C068F3DD-5F1C-4768-8F66-F60C37F17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B75B51FF-7B88-40FC-AAC6-43B2B0DA2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19819483"/>
      </p:ext>
    </p:extLst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6C8A028-BEB6-4F20-82E0-FAB2E2497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/>
              <a:t>Verbreitung und Lebensweise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671340D-3B4C-4C02-8AF9-A3E56A9B57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de-AT"/>
              <a:t>Wo finden wir Schildkröten und wie (über)leben sie?</a:t>
            </a:r>
          </a:p>
        </p:txBody>
      </p:sp>
    </p:spTree>
    <p:extLst>
      <p:ext uri="{BB962C8B-B14F-4D97-AF65-F5344CB8AC3E}">
        <p14:creationId xmlns:p14="http://schemas.microsoft.com/office/powerpoint/2010/main" val="166384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12B67BE-F1B2-4BD0-AF26-D37D73CA4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/>
              <a:t>Verbreitung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ACEA52DA-258D-4B5D-9E53-E0CF52D95C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/>
              <a:t>Außer in den Polargebieten findet man Schildkröten auf allen Kontinenten</a:t>
            </a:r>
          </a:p>
          <a:p>
            <a:r>
              <a:rPr lang="de-AT"/>
              <a:t>Sie besiedeln:</a:t>
            </a:r>
          </a:p>
          <a:p>
            <a:pPr lvl="1"/>
            <a:r>
              <a:rPr lang="de-AT"/>
              <a:t>Tropische Wälder</a:t>
            </a:r>
          </a:p>
          <a:p>
            <a:pPr lvl="1"/>
            <a:r>
              <a:rPr lang="de-AT"/>
              <a:t>Wüsten</a:t>
            </a:r>
            <a:r>
              <a:rPr lang="de-AT" baseline="0"/>
              <a:t> und Halbwüsten</a:t>
            </a:r>
          </a:p>
          <a:p>
            <a:pPr lvl="1"/>
            <a:r>
              <a:rPr lang="de-AT" baseline="0"/>
              <a:t>Seen</a:t>
            </a:r>
          </a:p>
          <a:p>
            <a:pPr lvl="1"/>
            <a:r>
              <a:rPr lang="de-AT" baseline="0"/>
              <a:t>Tümpel</a:t>
            </a:r>
          </a:p>
          <a:p>
            <a:pPr lvl="1"/>
            <a:r>
              <a:rPr lang="de-AT" baseline="0"/>
              <a:t>Flüsse</a:t>
            </a:r>
          </a:p>
          <a:p>
            <a:pPr lvl="1"/>
            <a:r>
              <a:rPr lang="de-AT" baseline="0"/>
              <a:t>Brackwassergebiete</a:t>
            </a:r>
          </a:p>
          <a:p>
            <a:pPr lvl="1"/>
            <a:r>
              <a:rPr lang="de-AT" baseline="0"/>
              <a:t>Meere</a:t>
            </a:r>
          </a:p>
          <a:p>
            <a:pPr lvl="0"/>
            <a:r>
              <a:rPr lang="de-AT"/>
              <a:t>Vor allem in gemäßigten tropischen</a:t>
            </a:r>
            <a:r>
              <a:rPr lang="de-AT" baseline="0"/>
              <a:t> und subtropischen Klimazonen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9D417EE-A168-4A87-8871-66527955A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6FA1B-1803-499B-B9DE-6912AE512BDC}" type="datetime4">
              <a:rPr lang="de-AT" smtClean="0"/>
              <a:t>28. März 2022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2F6C899-C77D-4623-AD53-0373C1BC4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8C97B3E-1BA4-462D-9300-150A9D5CC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96330768"/>
      </p:ext>
    </p:extLst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D7EF5FAD-32CD-4F47-AD31-02D628098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/>
              <a:t>Verbreitung weltweit</a:t>
            </a:r>
          </a:p>
        </p:txBody>
      </p:sp>
      <p:pic>
        <p:nvPicPr>
          <p:cNvPr id="3" name="Inhaltsplatzhalter 2" descr="Ein Bild, das Text, Natur enthält.&#10;&#10;Automatisch generierte Beschreibung">
            <a:extLst>
              <a:ext uri="{FF2B5EF4-FFF2-40B4-BE49-F238E27FC236}">
                <a16:creationId xmlns:a16="http://schemas.microsoft.com/office/drawing/2014/main" id="{713AF744-17F4-4BFD-9F97-18D8DC9D47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30584"/>
            <a:ext cx="7559675" cy="3498508"/>
          </a:xfrm>
          <a:ln w="12700">
            <a:solidFill>
              <a:schemeClr val="accent1"/>
            </a:solidFill>
          </a:ln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E847A524-0C9E-4C15-A174-674E866E40B0}"/>
              </a:ext>
            </a:extLst>
          </p:cNvPr>
          <p:cNvSpPr txBox="1"/>
          <p:nvPr/>
        </p:nvSpPr>
        <p:spPr>
          <a:xfrm>
            <a:off x="9376081" y="3550843"/>
            <a:ext cx="21026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de-DE"/>
              <a:t>Land-, Wasser- und Sumpfschildkröten</a:t>
            </a:r>
          </a:p>
          <a:p>
            <a:pPr>
              <a:spcAft>
                <a:spcPts val="1200"/>
              </a:spcAft>
            </a:pPr>
            <a:r>
              <a:rPr lang="de-DE"/>
              <a:t>Meeresschildkröten</a:t>
            </a:r>
            <a:endParaRPr lang="de-AT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60CDE4C4-F7B8-4376-B6A5-B21612DA29E3}"/>
              </a:ext>
            </a:extLst>
          </p:cNvPr>
          <p:cNvSpPr/>
          <p:nvPr/>
        </p:nvSpPr>
        <p:spPr>
          <a:xfrm>
            <a:off x="9027959" y="4293503"/>
            <a:ext cx="264572" cy="264572"/>
          </a:xfrm>
          <a:prstGeom prst="rect">
            <a:avLst/>
          </a:prstGeom>
          <a:solidFill>
            <a:srgbClr val="CBDBE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12641B11-F914-46E2-8ACA-2C9F19768A73}"/>
              </a:ext>
            </a:extLst>
          </p:cNvPr>
          <p:cNvSpPr/>
          <p:nvPr/>
        </p:nvSpPr>
        <p:spPr>
          <a:xfrm>
            <a:off x="9027959" y="3611184"/>
            <a:ext cx="264572" cy="264572"/>
          </a:xfrm>
          <a:prstGeom prst="rect">
            <a:avLst/>
          </a:prstGeom>
          <a:solidFill>
            <a:srgbClr val="2E6CA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EF57DA5-0FA7-45C9-864E-5685DD5524A6}"/>
              </a:ext>
            </a:extLst>
          </p:cNvPr>
          <p:cNvSpPr txBox="1"/>
          <p:nvPr/>
        </p:nvSpPr>
        <p:spPr>
          <a:xfrm>
            <a:off x="838200" y="5579037"/>
            <a:ext cx="5435337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Sarefo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- Eigenes Werk, CC BY 2.5, https://commons.wikimedia.org/w/index.php?curid=1656904</a:t>
            </a:r>
            <a:endParaRPr lang="de-AT" sz="800" i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30E0384-7E91-483F-BC70-70BA186019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2E116-BA53-403C-8F64-D08BCC64DF3C}" type="datetime4">
              <a:rPr lang="de-AT" smtClean="0"/>
              <a:t>28. März 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2D4601D-9714-41CA-B106-00706E04E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AD8EBE70-9DF9-4860-B14D-DB2E0424B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6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88094725"/>
      </p:ext>
    </p:extLst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FE57F2-9B62-429A-97DC-00F54F62C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/>
              <a:t>Verbreitung in Europa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129B202-C1E2-4F22-BFF0-2B2D2ABED2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/>
              <a:t>In Europa existieren neben den Meeresschildkröten nur neun einheimische Arten</a:t>
            </a:r>
          </a:p>
          <a:p>
            <a:r>
              <a:rPr lang="de-AT"/>
              <a:t>4 Land- und 5 Wasserschildkröten</a:t>
            </a:r>
          </a:p>
          <a:p>
            <a:r>
              <a:rPr lang="de-AT"/>
              <a:t>D/A/CH beherbergen nur eine einheimische Art, die Europäische Sumpfschildkröte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FB0B3D54-CC3A-407F-ADE1-D40CE538411F}"/>
              </a:ext>
            </a:extLst>
          </p:cNvPr>
          <p:cNvSpPr/>
          <p:nvPr/>
        </p:nvSpPr>
        <p:spPr>
          <a:xfrm>
            <a:off x="7949109" y="2429050"/>
            <a:ext cx="3600000" cy="360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5" name="Pfeil: nach rechts 4">
            <a:extLst>
              <a:ext uri="{FF2B5EF4-FFF2-40B4-BE49-F238E27FC236}">
                <a16:creationId xmlns:a16="http://schemas.microsoft.com/office/drawing/2014/main" id="{2EB9B75D-FCFC-4A24-AA35-F2A561FEFE5D}"/>
              </a:ext>
            </a:extLst>
          </p:cNvPr>
          <p:cNvSpPr/>
          <p:nvPr/>
        </p:nvSpPr>
        <p:spPr>
          <a:xfrm>
            <a:off x="4103195" y="4302786"/>
            <a:ext cx="3420000" cy="792000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AT"/>
              <a:t>Europäische Sumpfschildkröte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3102C50-A5FA-43E9-AF98-A81575899720}"/>
              </a:ext>
            </a:extLst>
          </p:cNvPr>
          <p:cNvSpPr txBox="1"/>
          <p:nvPr/>
        </p:nvSpPr>
        <p:spPr>
          <a:xfrm>
            <a:off x="8434781" y="6158538"/>
            <a:ext cx="2992989" cy="282573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Wolfgang </a:t>
            </a:r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Simlinger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, www.simi.at - Eigenes Werk, Gemeinfrei, https://commons.wikimedia.org/w/index.php?curid=1845844</a:t>
            </a:r>
            <a:endParaRPr lang="de-AT" sz="800" i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F2DB493C-60F1-4FB5-932A-3714019AE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F0BE1-1DDD-43D7-A3D7-A8D4E9A13858}" type="datetime4">
              <a:rPr lang="de-AT" smtClean="0"/>
              <a:t>28. März 2022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378F1E7-A1CA-4D91-91F3-331240D8B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43EBDF5-9007-4721-AFD6-0EFF21546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7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755426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DB4390-F08F-4005-9F77-FEA4C4008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/>
              <a:t>Der Panzer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4E9E6F3-9BB8-424A-8E9F-E1F5216DF2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/>
              <a:t>Der Knochenpanzer besteht aus massiven Knochenplatten</a:t>
            </a:r>
          </a:p>
          <a:p>
            <a:r>
              <a:rPr lang="de-AT"/>
              <a:t>Er umschließt alle wichtigen Organe und Körperregionen</a:t>
            </a:r>
          </a:p>
          <a:p>
            <a:r>
              <a:rPr lang="de-AT"/>
              <a:t>Entwickelte sich aus den Wirbelbögen und den Rippen</a:t>
            </a:r>
          </a:p>
          <a:p>
            <a:r>
              <a:rPr lang="de-AT"/>
              <a:t>Setzt sich aus Rückenpanzer und Bauchpanzer zusammen</a:t>
            </a:r>
          </a:p>
          <a:p>
            <a:r>
              <a:rPr lang="de-AT"/>
              <a:t>Über dem Knochenpanzer je nach Art:</a:t>
            </a:r>
          </a:p>
          <a:p>
            <a:pPr lvl="1"/>
            <a:r>
              <a:rPr lang="de-AT"/>
              <a:t>lederartige Hautschicht (z.B. Weichschildkröten) oder</a:t>
            </a:r>
          </a:p>
          <a:p>
            <a:pPr lvl="1"/>
            <a:r>
              <a:rPr lang="de-AT"/>
              <a:t>Schicht aus Hornschildern (aus Keratin)</a:t>
            </a:r>
          </a:p>
        </p:txBody>
      </p:sp>
      <p:pic>
        <p:nvPicPr>
          <p:cNvPr id="5" name="Grafik 4" descr="Ein Bild, das Reptil, Schildkröte enthält.&#10;&#10;Automatisch generierte Beschreibung">
            <a:extLst>
              <a:ext uri="{FF2B5EF4-FFF2-40B4-BE49-F238E27FC236}">
                <a16:creationId xmlns:a16="http://schemas.microsoft.com/office/drawing/2014/main" id="{66B75991-E9A4-4734-8CD4-7D699D8868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3800" y="4149954"/>
            <a:ext cx="3420000" cy="1970046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</p:spPr>
      </p:pic>
      <p:sp>
        <p:nvSpPr>
          <p:cNvPr id="6" name="Pfeil: nach rechts 5">
            <a:extLst>
              <a:ext uri="{FF2B5EF4-FFF2-40B4-BE49-F238E27FC236}">
                <a16:creationId xmlns:a16="http://schemas.microsoft.com/office/drawing/2014/main" id="{19C7D1A4-B3A5-4C59-8BB5-2F88D606FA65}"/>
              </a:ext>
            </a:extLst>
          </p:cNvPr>
          <p:cNvSpPr/>
          <p:nvPr/>
        </p:nvSpPr>
        <p:spPr>
          <a:xfrm>
            <a:off x="4103195" y="5235753"/>
            <a:ext cx="3420000" cy="792000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AT"/>
              <a:t>Schwarzkopf-Höckerschildkröte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C8BAA290-5F7F-4E6D-9ABB-0E8BCD70CB1B}"/>
              </a:ext>
            </a:extLst>
          </p:cNvPr>
          <p:cNvSpPr txBox="1"/>
          <p:nvPr/>
        </p:nvSpPr>
        <p:spPr>
          <a:xfrm>
            <a:off x="7933800" y="6158536"/>
            <a:ext cx="3420000" cy="282573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M. </a:t>
            </a:r>
            <a:r>
              <a:rPr lang="de-DE" sz="800" i="1" err="1">
                <a:solidFill>
                  <a:schemeClr val="bg1">
                    <a:lumMod val="75000"/>
                  </a:schemeClr>
                </a:solidFill>
              </a:rPr>
              <a:t>Noth</a:t>
            </a:r>
            <a:r>
              <a:rPr lang="de-DE" sz="800" i="1">
                <a:solidFill>
                  <a:schemeClr val="bg1">
                    <a:lumMod val="75000"/>
                  </a:schemeClr>
                </a:solidFill>
              </a:rPr>
              <a:t> - Eigenes Werk, CC BY 1.0, https://commons.wikimedia.org/w/index.php?curid=53221</a:t>
            </a:r>
            <a:endParaRPr lang="de-AT" sz="800" i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6B2F10B-73B7-4D0C-9A1E-EC5215903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F7BDA-4535-4212-B31C-A144B40F17F4}" type="datetime4">
              <a:rPr lang="de-AT" smtClean="0"/>
              <a:t>28. März 2022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63C7A0D-5477-4ECB-A500-04EA61E8E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F406068A-95C0-43A1-9E7B-67044F968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8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2006715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0F09F5-38E0-4A1A-AD1D-A1FB04241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/>
              <a:t>Spezialisten der Sinne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715F70A-4B9F-464F-ACCB-74552B427B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/>
              <a:t>Schildkröten sehen äußerst gut und können </a:t>
            </a:r>
            <a:r>
              <a:rPr lang="de-AT" b="1">
                <a:solidFill>
                  <a:schemeClr val="accent5"/>
                </a:solidFill>
              </a:rPr>
              <a:t>Farben</a:t>
            </a:r>
            <a:r>
              <a:rPr lang="de-AT"/>
              <a:t> besser differenzieren als der Mensch</a:t>
            </a:r>
          </a:p>
          <a:p>
            <a:r>
              <a:rPr lang="de-AT"/>
              <a:t>Die Linse der Wasserschildkröten gleicht den </a:t>
            </a:r>
            <a:r>
              <a:rPr lang="de-AT" b="1">
                <a:solidFill>
                  <a:schemeClr val="accent5"/>
                </a:solidFill>
              </a:rPr>
              <a:t>Brechungswinkel</a:t>
            </a:r>
            <a:r>
              <a:rPr lang="de-AT"/>
              <a:t> von Wasser aus</a:t>
            </a:r>
          </a:p>
          <a:p>
            <a:r>
              <a:rPr lang="de-AT" b="1">
                <a:solidFill>
                  <a:schemeClr val="accent5"/>
                </a:solidFill>
              </a:rPr>
              <a:t>Geruchssinn</a:t>
            </a:r>
            <a:r>
              <a:rPr lang="de-AT"/>
              <a:t> ist besonders stark ausgeprägt. Sie riechen durch eine kauende Bewegung des Unterkiefers</a:t>
            </a:r>
          </a:p>
          <a:p>
            <a:r>
              <a:rPr lang="de-AT"/>
              <a:t>Haben voll ausgebildetes </a:t>
            </a:r>
            <a:r>
              <a:rPr lang="de-AT" b="1">
                <a:solidFill>
                  <a:schemeClr val="accent5"/>
                </a:solidFill>
              </a:rPr>
              <a:t>Innen- und Mittelohr</a:t>
            </a:r>
          </a:p>
          <a:p>
            <a:r>
              <a:rPr lang="de-AT"/>
              <a:t>Gute </a:t>
            </a:r>
            <a:r>
              <a:rPr lang="de-AT" b="1">
                <a:solidFill>
                  <a:schemeClr val="accent5"/>
                </a:solidFill>
              </a:rPr>
              <a:t>kognitive Fähigkeiten </a:t>
            </a:r>
            <a:r>
              <a:rPr lang="de-AT"/>
              <a:t>für Futterquellen und Fluchtwege</a:t>
            </a:r>
          </a:p>
          <a:p>
            <a:r>
              <a:rPr lang="de-AT"/>
              <a:t>Schmerzempfindung, Temperatursinn, Gleichgewichtssinn</a:t>
            </a:r>
          </a:p>
        </p:txBody>
      </p:sp>
      <p:pic>
        <p:nvPicPr>
          <p:cNvPr id="6" name="Bildplatzhalter 5" descr="Ein Bild, das schließen enthält.&#10;&#10;Automatisch generierte Beschreibung">
            <a:extLst>
              <a:ext uri="{FF2B5EF4-FFF2-40B4-BE49-F238E27FC236}">
                <a16:creationId xmlns:a16="http://schemas.microsoft.com/office/drawing/2014/main" id="{DD0AD7C6-E3E2-4872-A298-26FC99A0D93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5" r="7005"/>
          <a:stretch>
            <a:fillRect/>
          </a:stretch>
        </p:blipFill>
        <p:spPr>
          <a:ln w="12700">
            <a:solidFill>
              <a:schemeClr val="bg1">
                <a:lumMod val="50000"/>
              </a:schemeClr>
            </a:solidFill>
          </a:ln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E2925EE-30DB-4899-BBBD-C0E271AE5910}"/>
              </a:ext>
            </a:extLst>
          </p:cNvPr>
          <p:cNvSpPr txBox="1"/>
          <p:nvPr/>
        </p:nvSpPr>
        <p:spPr>
          <a:xfrm>
            <a:off x="8635173" y="6158538"/>
            <a:ext cx="2428969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en-US" sz="800" i="1">
                <a:solidFill>
                  <a:schemeClr val="bg1">
                    <a:lumMod val="75000"/>
                  </a:schemeClr>
                </a:solidFill>
              </a:rPr>
              <a:t>Photo by Jakob Owens on </a:t>
            </a:r>
            <a:r>
              <a:rPr lang="en-US" sz="800" i="1" err="1">
                <a:solidFill>
                  <a:schemeClr val="bg1">
                    <a:lumMod val="75000"/>
                  </a:schemeClr>
                </a:solidFill>
              </a:rPr>
              <a:t>Unsplash</a:t>
            </a:r>
            <a:endParaRPr lang="de-AT" sz="800" i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A48C959-0540-4F54-8BFA-D4884B8C8D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64EF0-D085-4D09-BEAF-F3E2F69860EA}" type="datetime4">
              <a:rPr lang="de-AT" smtClean="0"/>
              <a:t>28. März 2022</a:t>
            </a:fld>
            <a:endParaRPr lang="de-AT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296470E3-9708-4C59-967E-765C0C896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© Horst Brunsteiner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E92BFE6D-EEF9-430A-877A-1ED17ACA0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9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44967719"/>
      </p:ext>
    </p:extLst>
  </p:cSld>
  <p:clrMapOvr>
    <a:masterClrMapping/>
  </p:clrMapOvr>
  <p:transition spd="slow">
    <p:wipe dir="r"/>
  </p:transition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wiss 721">
      <a:majorFont>
        <a:latin typeface="Swis721 BlkCn BT"/>
        <a:ea typeface=""/>
        <a:cs typeface=""/>
      </a:majorFont>
      <a:minorFont>
        <a:latin typeface="Swis721 Cn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1496</Words>
  <Application>Microsoft Office PowerPoint</Application>
  <PresentationFormat>Breitbild</PresentationFormat>
  <Paragraphs>260</Paragraphs>
  <Slides>24</Slides>
  <Notes>2</Notes>
  <HiddenSlides>1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24</vt:i4>
      </vt:variant>
    </vt:vector>
  </HeadingPairs>
  <TitlesOfParts>
    <vt:vector size="30" baseType="lpstr">
      <vt:lpstr>Arial</vt:lpstr>
      <vt:lpstr>Calibri</vt:lpstr>
      <vt:lpstr>Swis721 BlkCn BT</vt:lpstr>
      <vt:lpstr>Swis721 Cn BT</vt:lpstr>
      <vt:lpstr>Wingdings 3</vt:lpstr>
      <vt:lpstr>Office</vt:lpstr>
      <vt:lpstr>Hey, Dude!</vt:lpstr>
      <vt:lpstr>Überblick</vt:lpstr>
      <vt:lpstr>Schildkröten – Millionen Jahre alt</vt:lpstr>
      <vt:lpstr>Verbreitung und Lebensweise</vt:lpstr>
      <vt:lpstr>Verbreitung</vt:lpstr>
      <vt:lpstr>Verbreitung weltweit</vt:lpstr>
      <vt:lpstr>Verbreitung in Europa</vt:lpstr>
      <vt:lpstr>Der Panzer</vt:lpstr>
      <vt:lpstr>Spezialisten der Sinne</vt:lpstr>
      <vt:lpstr>Allesfresser</vt:lpstr>
      <vt:lpstr>Zahlen, Daten, Fakten</vt:lpstr>
      <vt:lpstr>Fortpflanzung</vt:lpstr>
      <vt:lpstr>Mögliches Höchstalter</vt:lpstr>
      <vt:lpstr>Die wohl ältesten…</vt:lpstr>
      <vt:lpstr>Von klein bis groß</vt:lpstr>
      <vt:lpstr>Halsberger-Schildkröten</vt:lpstr>
      <vt:lpstr>Halswender-Schildkröten</vt:lpstr>
      <vt:lpstr>Gefährdung und Artenschutz</vt:lpstr>
      <vt:lpstr>Gefährdung</vt:lpstr>
      <vt:lpstr>Umfrage 2016 in Österreich (Quelle: Radio Wien – Tier und wir – Jänner 2016)</vt:lpstr>
      <vt:lpstr>Artenschutz</vt:lpstr>
      <vt:lpstr>Verein zum Schutz der Schildkröten</vt:lpstr>
      <vt:lpstr>BYE, DUDE!</vt:lpstr>
      <vt:lpstr>Zum Einfügen: Urheber-Angaben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Universum der Schildkröten</dc:title>
  <dc:creator>Horst Brunsteiner</dc:creator>
  <cp:lastModifiedBy>Horst Brunsteiner</cp:lastModifiedBy>
  <cp:revision>87</cp:revision>
  <cp:lastPrinted>2019-05-25T08:01:23Z</cp:lastPrinted>
  <dcterms:created xsi:type="dcterms:W3CDTF">2019-05-24T16:20:31Z</dcterms:created>
  <dcterms:modified xsi:type="dcterms:W3CDTF">2022-03-27T23:25:36Z</dcterms:modified>
</cp:coreProperties>
</file>