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19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2DD93-9CE9-4C7D-926C-D7E94F015722}" type="datetimeFigureOut">
              <a:rPr lang="de-AT" smtClean="0"/>
              <a:t>02.01.2016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B3D60-41B2-4D30-97C7-5CCCF1E5C97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7929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5023746"/>
            <a:ext cx="12192000" cy="968928"/>
          </a:xfrm>
          <a:solidFill>
            <a:schemeClr val="accent5">
              <a:lumMod val="60000"/>
              <a:lumOff val="40000"/>
            </a:schemeClr>
          </a:solidFill>
        </p:spPr>
        <p:txBody>
          <a:bodyPr anchor="ctr"/>
          <a:lstStyle>
            <a:lvl1pPr algn="ctr">
              <a:defRPr sz="6000">
                <a:solidFill>
                  <a:schemeClr val="accent2">
                    <a:lumMod val="50000"/>
                  </a:schemeClr>
                </a:solidFill>
                <a:effectLst/>
              </a:defRPr>
            </a:lvl1pPr>
          </a:lstStyle>
          <a:p>
            <a:r>
              <a:rPr lang="de-DE" dirty="0" smtClean="0"/>
              <a:t>Titelmasterformat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92675"/>
            <a:ext cx="12192000" cy="461211"/>
          </a:xfr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46781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© Johnny B. Good</a:t>
            </a:r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06F2-C8B3-42B5-A6F3-722DBFCF49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36061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nitts-&#10;überschrift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0" y="3413180"/>
            <a:ext cx="8100000" cy="2042467"/>
          </a:xfrm>
          <a:solidFill>
            <a:schemeClr val="accent5">
              <a:lumMod val="60000"/>
              <a:lumOff val="40000"/>
            </a:schemeClr>
          </a:solidFill>
        </p:spPr>
        <p:txBody>
          <a:bodyPr anchor="b"/>
          <a:lstStyle>
            <a:lvl1pPr>
              <a:defRPr sz="4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de-DE" dirty="0" smtClean="0"/>
              <a:t>Titelmasterformat</a:t>
            </a:r>
            <a:endParaRPr lang="de-AT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0" y="5455647"/>
            <a:ext cx="8100000" cy="461211"/>
          </a:xfr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0314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© Johnny B. Good</a:t>
            </a:r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06F2-C8B3-42B5-A6F3-722DBFCF49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9230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© Johnny B. Good</a:t>
            </a:r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06F2-C8B3-42B5-A6F3-722DBFCF49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36214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 und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smtClean="0"/>
              <a:t>© Johnny B. Good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2110673" y="1584000"/>
            <a:ext cx="6840000" cy="4392000"/>
          </a:xfrm>
        </p:spPr>
        <p:txBody>
          <a:bodyPr/>
          <a:lstStyle>
            <a:lvl1pPr marL="365125" indent="-365125">
              <a:spcAft>
                <a:spcPts val="7000"/>
              </a:spcAft>
              <a:defRPr/>
            </a:lvl1pPr>
          </a:lstStyle>
          <a:p>
            <a:pPr lvl="0"/>
            <a:r>
              <a:rPr lang="de-DE" dirty="0" smtClean="0"/>
              <a:t>Formatvorlagen des Textmasters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2"/>
          </p:nvPr>
        </p:nvSpPr>
        <p:spPr>
          <a:xfrm>
            <a:off x="9826171" y="1468211"/>
            <a:ext cx="1800000" cy="1152000"/>
          </a:xfrm>
        </p:spPr>
        <p:txBody>
          <a:bodyPr/>
          <a:lstStyle/>
          <a:p>
            <a:endParaRPr lang="de-AT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3"/>
          </p:nvPr>
        </p:nvSpPr>
        <p:spPr>
          <a:xfrm>
            <a:off x="9826171" y="3044849"/>
            <a:ext cx="1800000" cy="1152000"/>
          </a:xfrm>
        </p:spPr>
        <p:txBody>
          <a:bodyPr/>
          <a:lstStyle/>
          <a:p>
            <a:endParaRPr lang="de-AT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4"/>
          </p:nvPr>
        </p:nvSpPr>
        <p:spPr>
          <a:xfrm>
            <a:off x="9826171" y="4621487"/>
            <a:ext cx="1800000" cy="1152000"/>
          </a:xfrm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3626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666000" y="1224000"/>
            <a:ext cx="1116000" cy="4823232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110673" y="365126"/>
            <a:ext cx="8352000" cy="650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bearbeiten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110673" y="1584961"/>
            <a:ext cx="8352000" cy="439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10673" y="6453886"/>
            <a:ext cx="6042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 smtClean="0"/>
              <a:t>© Johnny B. Good</a:t>
            </a:r>
            <a:endParaRPr lang="de-AT"/>
          </a:p>
        </p:txBody>
      </p:sp>
      <p:sp>
        <p:nvSpPr>
          <p:cNvPr id="14" name="Rechteck 13"/>
          <p:cNvSpPr/>
          <p:nvPr userDrawn="1"/>
        </p:nvSpPr>
        <p:spPr>
          <a:xfrm>
            <a:off x="10704576" y="6176963"/>
            <a:ext cx="682752" cy="681037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de-AT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75" y="1224000"/>
            <a:ext cx="1116000" cy="168665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75" y="4953491"/>
            <a:ext cx="1116000" cy="1766754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75" y="3097158"/>
            <a:ext cx="1116000" cy="1669825"/>
          </a:xfrm>
          <a:prstGeom prst="rect">
            <a:avLst/>
          </a:prstGeom>
        </p:spPr>
      </p:pic>
      <p:grpSp>
        <p:nvGrpSpPr>
          <p:cNvPr id="12" name="Gruppieren 11"/>
          <p:cNvGrpSpPr/>
          <p:nvPr userDrawn="1"/>
        </p:nvGrpSpPr>
        <p:grpSpPr>
          <a:xfrm>
            <a:off x="360000" y="198000"/>
            <a:ext cx="11340000" cy="6660000"/>
            <a:chOff x="360000" y="198000"/>
            <a:chExt cx="11340000" cy="6660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" name="Rechteck 6"/>
            <p:cNvSpPr/>
            <p:nvPr userDrawn="1"/>
          </p:nvSpPr>
          <p:spPr>
            <a:xfrm>
              <a:off x="360000" y="1152000"/>
              <a:ext cx="11340000" cy="72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Rechteck 9"/>
            <p:cNvSpPr/>
            <p:nvPr userDrawn="1"/>
          </p:nvSpPr>
          <p:spPr>
            <a:xfrm rot="5400000">
              <a:off x="-1980000" y="3492000"/>
              <a:ext cx="5220000" cy="72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Rechteck 10"/>
            <p:cNvSpPr/>
            <p:nvPr userDrawn="1"/>
          </p:nvSpPr>
          <p:spPr>
            <a:xfrm rot="5400000">
              <a:off x="-1512000" y="3492000"/>
              <a:ext cx="6660000" cy="72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8" name="Textfeld 17"/>
          <p:cNvSpPr txBox="1"/>
          <p:nvPr userDrawn="1"/>
        </p:nvSpPr>
        <p:spPr>
          <a:xfrm rot="16200000">
            <a:off x="-2147543" y="3439447"/>
            <a:ext cx="5024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b="1" cap="all" spc="200" baseline="0" dirty="0" smtClean="0">
                <a:solidFill>
                  <a:schemeClr val="accent2"/>
                </a:solidFill>
              </a:rPr>
              <a:t>Tierpark Rattenburg</a:t>
            </a:r>
            <a:endParaRPr lang="de-AT" sz="2800" b="1" cap="all" spc="200" baseline="0" dirty="0">
              <a:solidFill>
                <a:schemeClr val="accent2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129" y="265113"/>
            <a:ext cx="1150664" cy="95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8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ebdings" panose="05030102010509060703" pitchFamily="18" charset="2"/>
        <a:buChar char="4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  <a:sym typeface="Webdings" panose="05030102010509060703" pitchFamily="18" charset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5056094"/>
            <a:ext cx="12192000" cy="936580"/>
          </a:xfrm>
        </p:spPr>
        <p:txBody>
          <a:bodyPr/>
          <a:lstStyle/>
          <a:p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55955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Rot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Webdings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Johnny B. Good</dc:creator>
  <cp:lastModifiedBy>Johnny B. Good</cp:lastModifiedBy>
  <cp:revision>36</cp:revision>
  <dcterms:created xsi:type="dcterms:W3CDTF">2015-12-30T16:04:26Z</dcterms:created>
  <dcterms:modified xsi:type="dcterms:W3CDTF">2016-01-02T12:12:32Z</dcterms:modified>
</cp:coreProperties>
</file>